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C76374-5110-4581-90C5-194F87A8B8B4}">
  <a:tblStyle styleId="{46C76374-5110-4581-90C5-194F87A8B8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{46C76374-5110-4581-90C5-194F87A8B8B4}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I Know the Ropes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 Know the Ropes is a 22 round, 110 point Comstock Long course. There are 10 USPSA targets and 2 steel targets.</a:t>
                      </a:r>
                      <a:r>
                        <a:rPr lang="en-US" sz="1100" u="none" cap="none" strike="noStrike"/>
                        <a:t> The best two hits per target will score.</a:t>
                      </a:r>
                      <a:r>
                        <a:rPr lang="en-US" sz="1100" u="none" cap="none" strike="noStrike"/>
                        <a:t>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The handgun start position is hands both hands touching either mark. Handgun is loaded and holstered.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PCC start position is stock on belt, safety on, muzzle touching either mark.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Popper P1 activates swinger S1 and Popper P2 activates swinger S2.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Both S1 and S2 are visible at rest.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{46C76374-5110-4581-90C5-194F87A8B8B4}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I Know the Ropes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Ken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0" cy="495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