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6463D-7411-41EE-AD19-D64AC604007C}">
  <a:tblStyle styleId="{8D66463D-7411-41EE-AD19-D64AC60400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{8D66463D-7411-41EE-AD19-D64AC604007C}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Indoor Vibes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Indoor Vibes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21 </a:t>
                      </a:r>
                      <a:r>
                        <a:rPr lang="en-US" sz="1100" u="none" cap="none" strike="noStrike"/>
                        <a:t>round</a:t>
                      </a:r>
                      <a:r>
                        <a:rPr lang="en-US" sz="1100" u="none" cap="none" strike="noStrike"/>
                        <a:t>, </a:t>
                      </a:r>
                      <a:r>
                        <a:rPr lang="en-US" sz="1100"/>
                        <a:t>105</a:t>
                      </a:r>
                      <a:r>
                        <a:rPr lang="en-US" sz="1100" u="none" cap="none" strike="noStrike"/>
                        <a:t> point Comstock Medium course. There are 7</a:t>
                      </a:r>
                      <a:r>
                        <a:rPr lang="en-US" sz="1100"/>
                        <a:t> USPSA </a:t>
                      </a:r>
                      <a:r>
                        <a:rPr lang="en-US" sz="1100" u="none" cap="none" strike="noStrike"/>
                        <a:t>targets. The best 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 hits per target will score.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anywhere inside the shooting areas with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anywhere inside the shooting areas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{8D66463D-7411-41EE-AD19-D64AC604007C}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Indoor Vibes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175" y="1393820"/>
            <a:ext cx="4380847" cy="812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