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57ABF3-EC7D-4D65-8D4F-E30B87A564EF}">
  <a:tblStyle styleId="{7257ABF3-EC7D-4D65-8D4F-E30B87A564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53617fe42_1_94: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1653617fe42_1_94: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8" name="Google Shape;168;g1653617fe42_1_94: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53617fe42_1_10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g1653617fe42_1_10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5" name="Google Shape;175;g1653617fe42_1_10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549275" y="2982913"/>
            <a:ext cx="6216600" cy="20574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5"/>
          <p:cNvSpPr txBox="1"/>
          <p:nvPr>
            <p:ph idx="1" type="subTitle"/>
          </p:nvPr>
        </p:nvSpPr>
        <p:spPr>
          <a:xfrm>
            <a:off x="1096963" y="5440363"/>
            <a:ext cx="5121300" cy="24543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680"/>
              </a:spcBef>
              <a:spcAft>
                <a:spcPts val="0"/>
              </a:spcAft>
              <a:buClr>
                <a:schemeClr val="dk1"/>
              </a:buClr>
              <a:buSzPts val="3400"/>
              <a:buFont typeface="Arial"/>
              <a:buNone/>
              <a:defRPr/>
            </a:lvl1pPr>
            <a:lvl2pPr lvl="1" rtl="0" algn="ctr">
              <a:lnSpc>
                <a:spcPct val="100000"/>
              </a:lnSpc>
              <a:spcBef>
                <a:spcPts val="600"/>
              </a:spcBef>
              <a:spcAft>
                <a:spcPts val="0"/>
              </a:spcAft>
              <a:buClr>
                <a:schemeClr val="dk1"/>
              </a:buClr>
              <a:buSzPts val="3000"/>
              <a:buFont typeface="Arial"/>
              <a:buNone/>
              <a:defRPr/>
            </a:lvl2pPr>
            <a:lvl3pPr lvl="2" rtl="0" algn="ctr">
              <a:lnSpc>
                <a:spcPct val="100000"/>
              </a:lnSpc>
              <a:spcBef>
                <a:spcPts val="500"/>
              </a:spcBef>
              <a:spcAft>
                <a:spcPts val="0"/>
              </a:spcAft>
              <a:buClr>
                <a:schemeClr val="dk1"/>
              </a:buClr>
              <a:buSzPts val="2500"/>
              <a:buFont typeface="Arial"/>
              <a:buNone/>
              <a:defRPr/>
            </a:lvl3pPr>
            <a:lvl4pPr lvl="3" rtl="0" algn="ctr">
              <a:lnSpc>
                <a:spcPct val="100000"/>
              </a:lnSpc>
              <a:spcBef>
                <a:spcPts val="420"/>
              </a:spcBef>
              <a:spcAft>
                <a:spcPts val="0"/>
              </a:spcAft>
              <a:buClr>
                <a:schemeClr val="dk1"/>
              </a:buClr>
              <a:buSzPts val="2100"/>
              <a:buFont typeface="Arial"/>
              <a:buNone/>
              <a:defRPr/>
            </a:lvl4pPr>
            <a:lvl5pPr lvl="4" rtl="0" algn="ctr">
              <a:lnSpc>
                <a:spcPct val="100000"/>
              </a:lnSpc>
              <a:spcBef>
                <a:spcPts val="420"/>
              </a:spcBef>
              <a:spcAft>
                <a:spcPts val="0"/>
              </a:spcAft>
              <a:buClr>
                <a:schemeClr val="dk1"/>
              </a:buClr>
              <a:buSzPts val="2100"/>
              <a:buFont typeface="Arial"/>
              <a:buNone/>
              <a:defRPr/>
            </a:lvl5pPr>
            <a:lvl6pPr lvl="5" rtl="0" algn="ctr">
              <a:lnSpc>
                <a:spcPct val="100000"/>
              </a:lnSpc>
              <a:spcBef>
                <a:spcPts val="420"/>
              </a:spcBef>
              <a:spcAft>
                <a:spcPts val="0"/>
              </a:spcAft>
              <a:buClr>
                <a:schemeClr val="dk1"/>
              </a:buClr>
              <a:buSzPts val="2100"/>
              <a:buFont typeface="Arial"/>
              <a:buNone/>
              <a:defRPr/>
            </a:lvl6pPr>
            <a:lvl7pPr lvl="6" rtl="0" algn="ctr">
              <a:lnSpc>
                <a:spcPct val="100000"/>
              </a:lnSpc>
              <a:spcBef>
                <a:spcPts val="420"/>
              </a:spcBef>
              <a:spcAft>
                <a:spcPts val="0"/>
              </a:spcAft>
              <a:buClr>
                <a:schemeClr val="dk1"/>
              </a:buClr>
              <a:buSzPts val="2100"/>
              <a:buFont typeface="Arial"/>
              <a:buNone/>
              <a:defRPr/>
            </a:lvl7pPr>
            <a:lvl8pPr lvl="7" rtl="0" algn="ctr">
              <a:lnSpc>
                <a:spcPct val="100000"/>
              </a:lnSpc>
              <a:spcBef>
                <a:spcPts val="420"/>
              </a:spcBef>
              <a:spcAft>
                <a:spcPts val="0"/>
              </a:spcAft>
              <a:buClr>
                <a:schemeClr val="dk1"/>
              </a:buClr>
              <a:buSzPts val="2100"/>
              <a:buFont typeface="Arial"/>
              <a:buNone/>
              <a:defRPr/>
            </a:lvl8pPr>
            <a:lvl9pPr lvl="8" rtl="0" algn="ctr">
              <a:lnSpc>
                <a:spcPct val="100000"/>
              </a:lnSpc>
              <a:spcBef>
                <a:spcPts val="420"/>
              </a:spcBef>
              <a:spcAft>
                <a:spcPts val="0"/>
              </a:spcAft>
              <a:buClr>
                <a:schemeClr val="dk1"/>
              </a:buClr>
              <a:buSzPts val="2100"/>
              <a:buFont typeface="Arial"/>
              <a:buNone/>
              <a:defRPr/>
            </a:lvl9pPr>
          </a:lstStyle>
          <a:p/>
        </p:txBody>
      </p:sp>
      <p:sp>
        <p:nvSpPr>
          <p:cNvPr id="97" name="Google Shape;97;p15"/>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6"/>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3" name="Google Shape;103;p16"/>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6"/>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577850" y="6169025"/>
            <a:ext cx="6218100" cy="19083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7"/>
          <p:cNvSpPr txBox="1"/>
          <p:nvPr>
            <p:ph idx="1" type="body"/>
          </p:nvPr>
        </p:nvSpPr>
        <p:spPr>
          <a:xfrm>
            <a:off x="577850" y="4068763"/>
            <a:ext cx="6218100" cy="21003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00"/>
              </a:spcBef>
              <a:spcAft>
                <a:spcPts val="0"/>
              </a:spcAft>
              <a:buClr>
                <a:schemeClr val="dk1"/>
              </a:buClr>
              <a:buSzPts val="2000"/>
              <a:buFont typeface="Arial"/>
              <a:buNone/>
              <a:defRPr sz="2000"/>
            </a:lvl1pPr>
            <a:lvl2pPr indent="-228600" lvl="1" marL="914400" rtl="0" algn="l">
              <a:lnSpc>
                <a:spcPct val="100000"/>
              </a:lnSpc>
              <a:spcBef>
                <a:spcPts val="360"/>
              </a:spcBef>
              <a:spcAft>
                <a:spcPts val="0"/>
              </a:spcAft>
              <a:buClr>
                <a:schemeClr val="dk1"/>
              </a:buClr>
              <a:buSzPts val="1800"/>
              <a:buFont typeface="Arial"/>
              <a:buNone/>
              <a:defRPr sz="1800"/>
            </a:lvl2pPr>
            <a:lvl3pPr indent="-228600" lvl="2" marL="1371600" rtl="0" algn="l">
              <a:lnSpc>
                <a:spcPct val="100000"/>
              </a:lnSpc>
              <a:spcBef>
                <a:spcPts val="320"/>
              </a:spcBef>
              <a:spcAft>
                <a:spcPts val="0"/>
              </a:spcAft>
              <a:buClr>
                <a:schemeClr val="dk1"/>
              </a:buClr>
              <a:buSzPts val="1600"/>
              <a:buFont typeface="Arial"/>
              <a:buNone/>
              <a:defRPr sz="1600"/>
            </a:lvl3pPr>
            <a:lvl4pPr indent="-228600" lvl="3" marL="1828800" rtl="0" algn="l">
              <a:lnSpc>
                <a:spcPct val="100000"/>
              </a:lnSpc>
              <a:spcBef>
                <a:spcPts val="280"/>
              </a:spcBef>
              <a:spcAft>
                <a:spcPts val="0"/>
              </a:spcAft>
              <a:buClr>
                <a:schemeClr val="dk1"/>
              </a:buClr>
              <a:buSzPts val="1400"/>
              <a:buFont typeface="Arial"/>
              <a:buNone/>
              <a:defRPr sz="1400"/>
            </a:lvl4pPr>
            <a:lvl5pPr indent="-228600" lvl="4" marL="2286000" rtl="0" algn="l">
              <a:lnSpc>
                <a:spcPct val="100000"/>
              </a:lnSpc>
              <a:spcBef>
                <a:spcPts val="280"/>
              </a:spcBef>
              <a:spcAft>
                <a:spcPts val="0"/>
              </a:spcAft>
              <a:buClr>
                <a:schemeClr val="dk1"/>
              </a:buClr>
              <a:buSzPts val="1400"/>
              <a:buFont typeface="Arial"/>
              <a:buNone/>
              <a:defRPr sz="1400"/>
            </a:lvl5pPr>
            <a:lvl6pPr indent="-228600" lvl="5" marL="2743200" rtl="0" algn="l">
              <a:lnSpc>
                <a:spcPct val="100000"/>
              </a:lnSpc>
              <a:spcBef>
                <a:spcPts val="280"/>
              </a:spcBef>
              <a:spcAft>
                <a:spcPts val="0"/>
              </a:spcAft>
              <a:buClr>
                <a:schemeClr val="dk1"/>
              </a:buClr>
              <a:buSzPts val="1400"/>
              <a:buFont typeface="Arial"/>
              <a:buNone/>
              <a:defRPr sz="1400"/>
            </a:lvl6pPr>
            <a:lvl7pPr indent="-228600" lvl="6" marL="3200400" rtl="0" algn="l">
              <a:lnSpc>
                <a:spcPct val="100000"/>
              </a:lnSpc>
              <a:spcBef>
                <a:spcPts val="280"/>
              </a:spcBef>
              <a:spcAft>
                <a:spcPts val="0"/>
              </a:spcAft>
              <a:buClr>
                <a:schemeClr val="dk1"/>
              </a:buClr>
              <a:buSzPts val="1400"/>
              <a:buFont typeface="Arial"/>
              <a:buNone/>
              <a:defRPr sz="1400"/>
            </a:lvl7pPr>
            <a:lvl8pPr indent="-228600" lvl="7" marL="3657600" rtl="0" algn="l">
              <a:lnSpc>
                <a:spcPct val="100000"/>
              </a:lnSpc>
              <a:spcBef>
                <a:spcPts val="280"/>
              </a:spcBef>
              <a:spcAft>
                <a:spcPts val="0"/>
              </a:spcAft>
              <a:buClr>
                <a:schemeClr val="dk1"/>
              </a:buClr>
              <a:buSzPts val="1400"/>
              <a:buFont typeface="Arial"/>
              <a:buNone/>
              <a:defRPr sz="1400"/>
            </a:lvl8pPr>
            <a:lvl9pPr indent="-228600" lvl="8" marL="4114800" rtl="0" algn="l">
              <a:lnSpc>
                <a:spcPct val="100000"/>
              </a:lnSpc>
              <a:spcBef>
                <a:spcPts val="280"/>
              </a:spcBef>
              <a:spcAft>
                <a:spcPts val="0"/>
              </a:spcAft>
              <a:buClr>
                <a:schemeClr val="dk1"/>
              </a:buClr>
              <a:buSzPts val="1400"/>
              <a:buFont typeface="Arial"/>
              <a:buNone/>
              <a:defRPr sz="1400"/>
            </a:lvl9pPr>
          </a:lstStyle>
          <a:p/>
        </p:txBody>
      </p:sp>
      <p:sp>
        <p:nvSpPr>
          <p:cNvPr id="109" name="Google Shape;109;p17"/>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7"/>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8"/>
          <p:cNvSpPr txBox="1"/>
          <p:nvPr>
            <p:ph idx="1" type="body"/>
          </p:nvPr>
        </p:nvSpPr>
        <p:spPr>
          <a:xfrm>
            <a:off x="365125"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5" name="Google Shape;115;p18"/>
          <p:cNvSpPr txBox="1"/>
          <p:nvPr>
            <p:ph idx="2" type="body"/>
          </p:nvPr>
        </p:nvSpPr>
        <p:spPr>
          <a:xfrm>
            <a:off x="3733800"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6" name="Google Shape;116;p18"/>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8"/>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365125" y="384175"/>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9"/>
          <p:cNvSpPr txBox="1"/>
          <p:nvPr>
            <p:ph idx="1" type="body"/>
          </p:nvPr>
        </p:nvSpPr>
        <p:spPr>
          <a:xfrm>
            <a:off x="365125" y="2149475"/>
            <a:ext cx="32322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2" name="Google Shape;122;p19"/>
          <p:cNvSpPr txBox="1"/>
          <p:nvPr>
            <p:ph idx="2" type="body"/>
          </p:nvPr>
        </p:nvSpPr>
        <p:spPr>
          <a:xfrm>
            <a:off x="365125" y="3044825"/>
            <a:ext cx="32322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3" name="Google Shape;123;p19"/>
          <p:cNvSpPr txBox="1"/>
          <p:nvPr>
            <p:ph idx="3" type="body"/>
          </p:nvPr>
        </p:nvSpPr>
        <p:spPr>
          <a:xfrm>
            <a:off x="3716338" y="2149475"/>
            <a:ext cx="32337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4" name="Google Shape;124;p19"/>
          <p:cNvSpPr txBox="1"/>
          <p:nvPr>
            <p:ph idx="4" type="body"/>
          </p:nvPr>
        </p:nvSpPr>
        <p:spPr>
          <a:xfrm>
            <a:off x="3716338" y="3044825"/>
            <a:ext cx="32337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5" name="Google Shape;125;p19"/>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0"/>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365125" y="382588"/>
            <a:ext cx="2406600" cy="16272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1"/>
          <p:cNvSpPr txBox="1"/>
          <p:nvPr>
            <p:ph idx="1" type="body"/>
          </p:nvPr>
        </p:nvSpPr>
        <p:spPr>
          <a:xfrm>
            <a:off x="2860675" y="382588"/>
            <a:ext cx="4089300" cy="8194800"/>
          </a:xfrm>
          <a:prstGeom prst="rect">
            <a:avLst/>
          </a:prstGeom>
          <a:noFill/>
          <a:ln>
            <a:noFill/>
          </a:ln>
        </p:spPr>
        <p:txBody>
          <a:bodyPr anchorCtr="0" anchor="t" bIns="48325" lIns="96650" spcFirstLastPara="1" rIns="96650" wrap="square" tIns="48325">
            <a:noAutofit/>
          </a:bodyPr>
          <a:lstStyle>
            <a:lvl1pPr indent="-431800" lvl="0" marL="457200" rtl="0" algn="l">
              <a:lnSpc>
                <a:spcPct val="100000"/>
              </a:lnSpc>
              <a:spcBef>
                <a:spcPts val="640"/>
              </a:spcBef>
              <a:spcAft>
                <a:spcPts val="0"/>
              </a:spcAft>
              <a:buClr>
                <a:schemeClr val="dk1"/>
              </a:buClr>
              <a:buSzPts val="3200"/>
              <a:buFont typeface="Arial"/>
              <a:buChar char="•"/>
              <a:defRPr sz="3200"/>
            </a:lvl1pPr>
            <a:lvl2pPr indent="-406400" lvl="1" marL="914400" rtl="0" algn="l">
              <a:lnSpc>
                <a:spcPct val="100000"/>
              </a:lnSpc>
              <a:spcBef>
                <a:spcPts val="560"/>
              </a:spcBef>
              <a:spcAft>
                <a:spcPts val="0"/>
              </a:spcAft>
              <a:buClr>
                <a:schemeClr val="dk1"/>
              </a:buClr>
              <a:buSzPts val="2800"/>
              <a:buFont typeface="Arial"/>
              <a:buChar char="–"/>
              <a:defRPr sz="2800"/>
            </a:lvl2pPr>
            <a:lvl3pPr indent="-381000" lvl="2" marL="1371600" rtl="0" algn="l">
              <a:lnSpc>
                <a:spcPct val="100000"/>
              </a:lnSpc>
              <a:spcBef>
                <a:spcPts val="480"/>
              </a:spcBef>
              <a:spcAft>
                <a:spcPts val="0"/>
              </a:spcAft>
              <a:buClr>
                <a:schemeClr val="dk1"/>
              </a:buClr>
              <a:buSzPts val="2400"/>
              <a:buFont typeface="Arial"/>
              <a:buChar char="•"/>
              <a:defRPr sz="2400"/>
            </a:lvl3pPr>
            <a:lvl4pPr indent="-355600" lvl="3" marL="1828800" rtl="0" algn="l">
              <a:lnSpc>
                <a:spcPct val="100000"/>
              </a:lnSpc>
              <a:spcBef>
                <a:spcPts val="400"/>
              </a:spcBef>
              <a:spcAft>
                <a:spcPts val="0"/>
              </a:spcAft>
              <a:buClr>
                <a:schemeClr val="dk1"/>
              </a:buClr>
              <a:buSzPts val="2000"/>
              <a:buFont typeface="Arial"/>
              <a:buChar char="–"/>
              <a:defRPr sz="2000"/>
            </a:lvl4pPr>
            <a:lvl5pPr indent="-355600" lvl="4" marL="2286000" rtl="0" algn="l">
              <a:lnSpc>
                <a:spcPct val="100000"/>
              </a:lnSpc>
              <a:spcBef>
                <a:spcPts val="400"/>
              </a:spcBef>
              <a:spcAft>
                <a:spcPts val="0"/>
              </a:spcAft>
              <a:buClr>
                <a:schemeClr val="dk1"/>
              </a:buClr>
              <a:buSzPts val="2000"/>
              <a:buFont typeface="Arial"/>
              <a:buChar char="»"/>
              <a:defRPr sz="2000"/>
            </a:lvl5pPr>
            <a:lvl6pPr indent="-355600" lvl="5" marL="2743200" rtl="0" algn="l">
              <a:lnSpc>
                <a:spcPct val="100000"/>
              </a:lnSpc>
              <a:spcBef>
                <a:spcPts val="400"/>
              </a:spcBef>
              <a:spcAft>
                <a:spcPts val="0"/>
              </a:spcAft>
              <a:buClr>
                <a:schemeClr val="dk1"/>
              </a:buClr>
              <a:buSzPts val="2000"/>
              <a:buFont typeface="Arial"/>
              <a:buChar char="»"/>
              <a:defRPr sz="2000"/>
            </a:lvl6pPr>
            <a:lvl7pPr indent="-355600" lvl="6" marL="3200400" rtl="0" algn="l">
              <a:lnSpc>
                <a:spcPct val="100000"/>
              </a:lnSpc>
              <a:spcBef>
                <a:spcPts val="400"/>
              </a:spcBef>
              <a:spcAft>
                <a:spcPts val="0"/>
              </a:spcAft>
              <a:buClr>
                <a:schemeClr val="dk1"/>
              </a:buClr>
              <a:buSzPts val="2000"/>
              <a:buFont typeface="Arial"/>
              <a:buChar char="»"/>
              <a:defRPr sz="2000"/>
            </a:lvl7pPr>
            <a:lvl8pPr indent="-355600" lvl="7" marL="3657600" rtl="0" algn="l">
              <a:lnSpc>
                <a:spcPct val="100000"/>
              </a:lnSpc>
              <a:spcBef>
                <a:spcPts val="400"/>
              </a:spcBef>
              <a:spcAft>
                <a:spcPts val="0"/>
              </a:spcAft>
              <a:buClr>
                <a:schemeClr val="dk1"/>
              </a:buClr>
              <a:buSzPts val="2000"/>
              <a:buFont typeface="Arial"/>
              <a:buChar char="»"/>
              <a:defRPr sz="2000"/>
            </a:lvl8pPr>
            <a:lvl9pPr indent="-355600" lvl="8" marL="4114800" rtl="0" algn="l">
              <a:lnSpc>
                <a:spcPct val="100000"/>
              </a:lnSpc>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365125" y="2009775"/>
            <a:ext cx="2406600" cy="65676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433513" y="6721475"/>
            <a:ext cx="4389300" cy="7923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2"/>
          <p:cNvSpPr/>
          <p:nvPr>
            <p:ph idx="2" type="pic"/>
          </p:nvPr>
        </p:nvSpPr>
        <p:spPr>
          <a:xfrm>
            <a:off x="1433513" y="857250"/>
            <a:ext cx="4389300" cy="5760900"/>
          </a:xfrm>
          <a:prstGeom prst="rect">
            <a:avLst/>
          </a:prstGeom>
          <a:noFill/>
          <a:ln>
            <a:noFill/>
          </a:ln>
        </p:spPr>
      </p:sp>
      <p:sp>
        <p:nvSpPr>
          <p:cNvPr id="143" name="Google Shape;143;p22"/>
          <p:cNvSpPr txBox="1"/>
          <p:nvPr>
            <p:ph idx="1" type="body"/>
          </p:nvPr>
        </p:nvSpPr>
        <p:spPr>
          <a:xfrm>
            <a:off x="1433513" y="7513638"/>
            <a:ext cx="4389300" cy="11271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489725" y="2115313"/>
            <a:ext cx="6335700" cy="65850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2032024" y="3657713"/>
            <a:ext cx="8190000" cy="16461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1336662" y="2087664"/>
            <a:ext cx="8190000" cy="47862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9" name="Shape 159"/>
        <p:cNvGrpSpPr/>
        <p:nvPr/>
      </p:nvGrpSpPr>
      <p:grpSpPr>
        <a:xfrm>
          <a:off x="0" y="0"/>
          <a:ext cx="0" cy="0"/>
          <a:chOff x="0" y="0"/>
          <a:chExt cx="0" cy="0"/>
        </a:xfrm>
      </p:grpSpPr>
      <p:sp>
        <p:nvSpPr>
          <p:cNvPr id="160" name="Google Shape;160;p25"/>
          <p:cNvSpPr txBox="1"/>
          <p:nvPr>
            <p:ph type="title"/>
          </p:nvPr>
        </p:nvSpPr>
        <p:spPr>
          <a:xfrm>
            <a:off x="365125" y="382587"/>
            <a:ext cx="6573900" cy="1593900"/>
          </a:xfrm>
          <a:prstGeom prst="rect">
            <a:avLst/>
          </a:prstGeom>
          <a:noFill/>
          <a:ln>
            <a:noFill/>
          </a:ln>
        </p:spPr>
        <p:txBody>
          <a:bodyPr anchorCtr="0" anchor="t" bIns="45000" lIns="90000" spcFirstLastPara="1" rIns="90000" wrap="square" tIns="45000">
            <a:noAutofit/>
          </a:bodyPr>
          <a:lstStyle>
            <a:lvl1pPr lvl="0" rtl="0" algn="l">
              <a:lnSpc>
                <a:spcPct val="87000"/>
              </a:lnSpc>
              <a:spcBef>
                <a:spcPts val="0"/>
              </a:spcBef>
              <a:spcAft>
                <a:spcPts val="0"/>
              </a:spcAft>
              <a:buSzPts val="1400"/>
              <a:buNone/>
              <a:defRPr/>
            </a:lvl1pPr>
            <a:lvl2pPr lvl="1" rtl="0" algn="l">
              <a:lnSpc>
                <a:spcPct val="87000"/>
              </a:lnSpc>
              <a:spcBef>
                <a:spcPts val="0"/>
              </a:spcBef>
              <a:spcAft>
                <a:spcPts val="0"/>
              </a:spcAft>
              <a:buSzPts val="1400"/>
              <a:buNone/>
              <a:defRPr/>
            </a:lvl2pPr>
            <a:lvl3pPr lvl="2" rtl="0" algn="l">
              <a:lnSpc>
                <a:spcPct val="87000"/>
              </a:lnSpc>
              <a:spcBef>
                <a:spcPts val="0"/>
              </a:spcBef>
              <a:spcAft>
                <a:spcPts val="0"/>
              </a:spcAft>
              <a:buSzPts val="1400"/>
              <a:buNone/>
              <a:defRPr/>
            </a:lvl3pPr>
            <a:lvl4pPr lvl="3" rtl="0" algn="l">
              <a:lnSpc>
                <a:spcPct val="87000"/>
              </a:lnSpc>
              <a:spcBef>
                <a:spcPts val="0"/>
              </a:spcBef>
              <a:spcAft>
                <a:spcPts val="0"/>
              </a:spcAft>
              <a:buSzPts val="1400"/>
              <a:buNone/>
              <a:defRPr/>
            </a:lvl4pPr>
            <a:lvl5pPr lvl="4" rtl="0" algn="l">
              <a:lnSpc>
                <a:spcPct val="87000"/>
              </a:lnSpc>
              <a:spcBef>
                <a:spcPts val="0"/>
              </a:spcBef>
              <a:spcAft>
                <a:spcPts val="0"/>
              </a:spcAft>
              <a:buSzPts val="1400"/>
              <a:buNone/>
              <a:defRPr/>
            </a:lvl5pPr>
            <a:lvl6pPr lvl="5" rtl="0" algn="l">
              <a:lnSpc>
                <a:spcPct val="87000"/>
              </a:lnSpc>
              <a:spcBef>
                <a:spcPts val="0"/>
              </a:spcBef>
              <a:spcAft>
                <a:spcPts val="0"/>
              </a:spcAft>
              <a:buSzPts val="1400"/>
              <a:buNone/>
              <a:defRPr/>
            </a:lvl6pPr>
            <a:lvl7pPr lvl="6" rtl="0" algn="l">
              <a:lnSpc>
                <a:spcPct val="87000"/>
              </a:lnSpc>
              <a:spcBef>
                <a:spcPts val="0"/>
              </a:spcBef>
              <a:spcAft>
                <a:spcPts val="0"/>
              </a:spcAft>
              <a:buSzPts val="1400"/>
              <a:buNone/>
              <a:defRPr/>
            </a:lvl7pPr>
            <a:lvl8pPr lvl="7" rtl="0" algn="l">
              <a:lnSpc>
                <a:spcPct val="87000"/>
              </a:lnSpc>
              <a:spcBef>
                <a:spcPts val="0"/>
              </a:spcBef>
              <a:spcAft>
                <a:spcPts val="0"/>
              </a:spcAft>
              <a:buSzPts val="1400"/>
              <a:buNone/>
              <a:defRPr/>
            </a:lvl8pPr>
            <a:lvl9pPr lvl="8" rtl="0" algn="l">
              <a:lnSpc>
                <a:spcPct val="87000"/>
              </a:lnSpc>
              <a:spcBef>
                <a:spcPts val="0"/>
              </a:spcBef>
              <a:spcAft>
                <a:spcPts val="0"/>
              </a:spcAft>
              <a:buSzPts val="1400"/>
              <a:buNone/>
              <a:defRPr/>
            </a:lvl9pPr>
          </a:lstStyle>
          <a:p/>
        </p:txBody>
      </p:sp>
      <p:sp>
        <p:nvSpPr>
          <p:cNvPr id="161" name="Google Shape;161;p25"/>
          <p:cNvSpPr txBox="1"/>
          <p:nvPr>
            <p:ph idx="1" type="body"/>
          </p:nvPr>
        </p:nvSpPr>
        <p:spPr>
          <a:xfrm>
            <a:off x="365125" y="2246312"/>
            <a:ext cx="6578700" cy="6330900"/>
          </a:xfrm>
          <a:prstGeom prst="rect">
            <a:avLst/>
          </a:prstGeom>
          <a:noFill/>
          <a:ln>
            <a:noFill/>
          </a:ln>
        </p:spPr>
        <p:txBody>
          <a:bodyPr anchorCtr="0" anchor="t" bIns="0" lIns="0" spcFirstLastPara="1" rIns="0" wrap="square" tIns="55800">
            <a:noAutofit/>
          </a:bodyPr>
          <a:lstStyle>
            <a:lvl1pPr indent="-228600" lvl="0" marL="457200" rtl="0" algn="l">
              <a:lnSpc>
                <a:spcPct val="87000"/>
              </a:lnSpc>
              <a:spcBef>
                <a:spcPts val="0"/>
              </a:spcBef>
              <a:spcAft>
                <a:spcPts val="0"/>
              </a:spcAft>
              <a:buSzPts val="3400"/>
              <a:buNone/>
              <a:defRPr/>
            </a:lvl1pPr>
            <a:lvl2pPr indent="-228600" lvl="1" marL="914400" rtl="0" algn="l">
              <a:lnSpc>
                <a:spcPct val="87000"/>
              </a:lnSpc>
              <a:spcBef>
                <a:spcPts val="1400"/>
              </a:spcBef>
              <a:spcAft>
                <a:spcPts val="0"/>
              </a:spcAft>
              <a:buSzPts val="3000"/>
              <a:buNone/>
              <a:defRPr/>
            </a:lvl2pPr>
            <a:lvl3pPr indent="-228600" lvl="2" marL="1371600" rtl="0" algn="l">
              <a:lnSpc>
                <a:spcPct val="87000"/>
              </a:lnSpc>
              <a:spcBef>
                <a:spcPts val="1100"/>
              </a:spcBef>
              <a:spcAft>
                <a:spcPts val="0"/>
              </a:spcAft>
              <a:buSzPts val="2500"/>
              <a:buNone/>
              <a:defRPr/>
            </a:lvl3pPr>
            <a:lvl4pPr indent="-228600" lvl="3" marL="1828800" rtl="0" algn="l">
              <a:lnSpc>
                <a:spcPct val="87000"/>
              </a:lnSpc>
              <a:spcBef>
                <a:spcPts val="800"/>
              </a:spcBef>
              <a:spcAft>
                <a:spcPts val="0"/>
              </a:spcAft>
              <a:buSzPts val="2100"/>
              <a:buNone/>
              <a:defRPr/>
            </a:lvl4pPr>
            <a:lvl5pPr indent="-228600" lvl="4" marL="2286000" rtl="0" algn="l">
              <a:lnSpc>
                <a:spcPct val="87000"/>
              </a:lnSpc>
              <a:spcBef>
                <a:spcPts val="500"/>
              </a:spcBef>
              <a:spcAft>
                <a:spcPts val="0"/>
              </a:spcAft>
              <a:buSzPts val="2100"/>
              <a:buNone/>
              <a:defRPr/>
            </a:lvl5pPr>
            <a:lvl6pPr indent="-228600" lvl="5" marL="2743200" rtl="0" algn="l">
              <a:lnSpc>
                <a:spcPct val="87000"/>
              </a:lnSpc>
              <a:spcBef>
                <a:spcPts val="200"/>
              </a:spcBef>
              <a:spcAft>
                <a:spcPts val="0"/>
              </a:spcAft>
              <a:buSzPts val="2100"/>
              <a:buNone/>
              <a:defRPr/>
            </a:lvl6pPr>
            <a:lvl7pPr indent="-228600" lvl="6" marL="3200400" rtl="0" algn="l">
              <a:lnSpc>
                <a:spcPct val="87000"/>
              </a:lnSpc>
              <a:spcBef>
                <a:spcPts val="200"/>
              </a:spcBef>
              <a:spcAft>
                <a:spcPts val="0"/>
              </a:spcAft>
              <a:buSzPts val="2100"/>
              <a:buNone/>
              <a:defRPr/>
            </a:lvl7pPr>
            <a:lvl8pPr indent="-228600" lvl="7" marL="3657600" rtl="0" algn="l">
              <a:lnSpc>
                <a:spcPct val="87000"/>
              </a:lnSpc>
              <a:spcBef>
                <a:spcPts val="200"/>
              </a:spcBef>
              <a:spcAft>
                <a:spcPts val="0"/>
              </a:spcAft>
              <a:buSzPts val="2100"/>
              <a:buNone/>
              <a:defRPr/>
            </a:lvl8pPr>
            <a:lvl9pPr indent="-228600" lvl="8" marL="4114800" rtl="0" algn="l">
              <a:lnSpc>
                <a:spcPct val="87000"/>
              </a:lnSpc>
              <a:spcBef>
                <a:spcPts val="200"/>
              </a:spcBef>
              <a:spcAft>
                <a:spcPts val="200"/>
              </a:spcAft>
              <a:buSzPts val="2100"/>
              <a:buNone/>
              <a:defRPr/>
            </a:lvl9pPr>
          </a:lstStyle>
          <a:p/>
        </p:txBody>
      </p:sp>
      <p:sp>
        <p:nvSpPr>
          <p:cNvPr id="162" name="Google Shape;162;p2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3" name="Google Shape;163;p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4" name="Google Shape;164;p25"/>
          <p:cNvSpPr txBox="1"/>
          <p:nvPr>
            <p:ph idx="12" type="sldNum"/>
          </p:nvPr>
        </p:nvSpPr>
        <p:spPr>
          <a:xfrm>
            <a:off x="5241925" y="8742362"/>
            <a:ext cx="1698600" cy="657300"/>
          </a:xfrm>
          <a:prstGeom prst="rect">
            <a:avLst/>
          </a:prstGeom>
          <a:noFill/>
          <a:ln>
            <a:noFill/>
          </a:ln>
        </p:spPr>
        <p:txBody>
          <a:bodyPr anchorCtr="0" anchor="t" bIns="45000" lIns="90000" spcFirstLastPara="1" rIns="90000" wrap="square" tIns="45000">
            <a:noAutofit/>
          </a:bodyPr>
          <a:lstStyle>
            <a:lvl1pPr indent="0" lvl="0" marL="0" rtl="0" algn="l">
              <a:lnSpc>
                <a:spcPct val="93000"/>
              </a:lnSpc>
              <a:spcBef>
                <a:spcPts val="0"/>
              </a:spcBef>
              <a:spcAft>
                <a:spcPts val="0"/>
              </a:spcAft>
              <a:buNone/>
              <a:defRPr/>
            </a:lvl1pPr>
            <a:lvl2pPr indent="0" lvl="1" marL="0" rtl="0" algn="l">
              <a:lnSpc>
                <a:spcPct val="93000"/>
              </a:lnSpc>
              <a:spcBef>
                <a:spcPts val="0"/>
              </a:spcBef>
              <a:spcAft>
                <a:spcPts val="0"/>
              </a:spcAft>
              <a:buNone/>
              <a:defRPr/>
            </a:lvl2pPr>
            <a:lvl3pPr indent="0" lvl="2" marL="0" rtl="0" algn="l">
              <a:lnSpc>
                <a:spcPct val="93000"/>
              </a:lnSpc>
              <a:spcBef>
                <a:spcPts val="0"/>
              </a:spcBef>
              <a:spcAft>
                <a:spcPts val="0"/>
              </a:spcAft>
              <a:buNone/>
              <a:defRPr/>
            </a:lvl3pPr>
            <a:lvl4pPr indent="0" lvl="3" marL="0" rtl="0" algn="l">
              <a:lnSpc>
                <a:spcPct val="93000"/>
              </a:lnSpc>
              <a:spcBef>
                <a:spcPts val="0"/>
              </a:spcBef>
              <a:spcAft>
                <a:spcPts val="0"/>
              </a:spcAft>
              <a:buNone/>
              <a:defRPr/>
            </a:lvl4pPr>
            <a:lvl5pPr indent="0" lvl="4" marL="0" rtl="0" algn="l">
              <a:lnSpc>
                <a:spcPct val="93000"/>
              </a:lnSpc>
              <a:spcBef>
                <a:spcPts val="0"/>
              </a:spcBef>
              <a:spcAft>
                <a:spcPts val="0"/>
              </a:spcAft>
              <a:buNone/>
              <a:defRPr/>
            </a:lvl5pPr>
            <a:lvl6pPr indent="0" lvl="5" marL="0" rtl="0" algn="l">
              <a:lnSpc>
                <a:spcPct val="93000"/>
              </a:lnSpc>
              <a:spcBef>
                <a:spcPts val="0"/>
              </a:spcBef>
              <a:spcAft>
                <a:spcPts val="0"/>
              </a:spcAft>
              <a:buNone/>
              <a:defRPr/>
            </a:lvl6pPr>
            <a:lvl7pPr indent="0" lvl="6" marL="0" rtl="0" algn="l">
              <a:lnSpc>
                <a:spcPct val="93000"/>
              </a:lnSpc>
              <a:spcBef>
                <a:spcPts val="0"/>
              </a:spcBef>
              <a:spcAft>
                <a:spcPts val="0"/>
              </a:spcAft>
              <a:buNone/>
              <a:defRPr/>
            </a:lvl7pPr>
            <a:lvl8pPr indent="0" lvl="7" marL="0" rtl="0" algn="l">
              <a:lnSpc>
                <a:spcPct val="93000"/>
              </a:lnSpc>
              <a:spcBef>
                <a:spcPts val="0"/>
              </a:spcBef>
              <a:spcAft>
                <a:spcPts val="0"/>
              </a:spcAft>
              <a:buNone/>
              <a:defRPr/>
            </a:lvl8pPr>
            <a:lvl9pPr indent="0" lvl="8" marL="0" rt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6"/>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7"/>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7"/>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7"/>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pic>
        <p:nvPicPr>
          <p:cNvPr descr="C:\Documents and Settings\All Users\Documents\TAPS Files\dvc1.gif" id="170" name="Google Shape;170;p26"/>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71" name="Google Shape;171;p26"/>
          <p:cNvGraphicFramePr/>
          <p:nvPr/>
        </p:nvGraphicFramePr>
        <p:xfrm>
          <a:off x="342898" y="749426"/>
          <a:ext cx="3000000" cy="3000000"/>
        </p:xfrm>
        <a:graphic>
          <a:graphicData uri="http://schemas.openxmlformats.org/drawingml/2006/table">
            <a:tbl>
              <a:tblPr>
                <a:noFill/>
                <a:tableStyleId>{7257ABF3-EC7D-4D65-8D4F-E30B87A564EF}</a:tableStyleId>
              </a:tblPr>
              <a:tblGrid>
                <a:gridCol w="6629400"/>
              </a:tblGrid>
              <a:tr h="1259900">
                <a:tc>
                  <a:txBody>
                    <a:bodyPr/>
                    <a:lstStyle/>
                    <a:p>
                      <a:pPr indent="0" lvl="0" marL="0" marR="0" rtl="0" algn="ctr">
                        <a:spcBef>
                          <a:spcPts val="0"/>
                        </a:spcBef>
                        <a:spcAft>
                          <a:spcPts val="0"/>
                        </a:spcAft>
                        <a:buNone/>
                      </a:pPr>
                      <a:r>
                        <a:rPr lang="en-US" sz="1600" u="none" cap="none" strike="noStrike"/>
                        <a:t>Stage </a:t>
                      </a:r>
                      <a:r>
                        <a:rPr lang="en-US" sz="1600"/>
                        <a:t>4</a:t>
                      </a:r>
                      <a:endParaRPr/>
                    </a:p>
                    <a:p>
                      <a:pPr indent="0" lvl="0" marL="0" marR="0" rtl="0" algn="ctr">
                        <a:spcBef>
                          <a:spcPts val="0"/>
                        </a:spcBef>
                        <a:spcAft>
                          <a:spcPts val="0"/>
                        </a:spcAft>
                        <a:buNone/>
                      </a:pPr>
                      <a:r>
                        <a:rPr b="1" lang="en-US" sz="2800"/>
                        <a:t>It's Under Your Nose</a:t>
                      </a:r>
                      <a:endParaRPr/>
                    </a:p>
                    <a:p>
                      <a:pPr indent="0" lvl="0" marL="0" marR="0" rtl="0" algn="ctr">
                        <a:spcBef>
                          <a:spcPts val="0"/>
                        </a:spcBef>
                        <a:spcAft>
                          <a:spcPts val="0"/>
                        </a:spcAft>
                        <a:buNone/>
                      </a:pPr>
                      <a:r>
                        <a:rPr lang="en-US" sz="1200" u="none" cap="none" strike="noStrike"/>
                        <a:t>Course Designer: Ken Wang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a:t>It's Under Your Nose is a 29 round, 145 point, COMSTOCK Long course. There are 14 USPSA targets and 1 steel target. </a:t>
                      </a:r>
                      <a:r>
                        <a:rPr lang="en-US" sz="1100" u="none" cap="none" strike="noStrike"/>
                        <a:t>The best two hits per target will score.</a:t>
                      </a:r>
                      <a:r>
                        <a:rPr lang="en-US" sz="1100" u="none" cap="none" strike="noStrike"/>
                        <a:t> Steel must fall to score. The start signal is audible.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spcBef>
                          <a:spcPts val="0"/>
                        </a:spcBef>
                        <a:spcAft>
                          <a:spcPts val="0"/>
                        </a:spcAft>
                        <a:buNone/>
                      </a:pPr>
                      <a:r>
                        <a:rPr lang="en-US" sz="1100"/>
                        <a:t>The start position is standing anywhere in the shooting area. Firearm is unloaded and placed unsupported on the designated barrel. All reloading devices to be used in the course of fire are placed on top of the same barrel.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 engage all targets from within the shooting area.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graphicFrame>
        <p:nvGraphicFramePr>
          <p:cNvPr id="177" name="Google Shape;177;p27"/>
          <p:cNvGraphicFramePr/>
          <p:nvPr/>
        </p:nvGraphicFramePr>
        <p:xfrm>
          <a:off x="158750" y="185900"/>
          <a:ext cx="3000000" cy="3000000"/>
        </p:xfrm>
        <a:graphic>
          <a:graphicData uri="http://schemas.openxmlformats.org/drawingml/2006/table">
            <a:tbl>
              <a:tblPr>
                <a:noFill/>
                <a:tableStyleId>{7257ABF3-EC7D-4D65-8D4F-E30B87A564EF}</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4</a:t>
                      </a:r>
                      <a:endParaRPr/>
                    </a:p>
                    <a:p>
                      <a:pPr indent="0" lvl="0" marL="0" marR="0" rtl="0" algn="ctr">
                        <a:lnSpc>
                          <a:spcPct val="100000"/>
                        </a:lnSpc>
                        <a:spcBef>
                          <a:spcPts val="400"/>
                        </a:spcBef>
                        <a:spcAft>
                          <a:spcPts val="0"/>
                        </a:spcAft>
                        <a:buClr>
                          <a:srgbClr val="000000"/>
                        </a:buClr>
                        <a:buSzPts val="2000"/>
                        <a:buFont typeface="Arial"/>
                        <a:buNone/>
                      </a:pPr>
                      <a:r>
                        <a:rPr b="1" lang="en-US" sz="2000"/>
                        <a:t>It’s Under Your Nose</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i="0" lang="en-US" sz="1200" u="none" cap="none" strike="noStrike">
                          <a:solidFill>
                            <a:srgbClr val="000000"/>
                          </a:solidFill>
                          <a:latin typeface="Arial"/>
                          <a:ea typeface="Arial"/>
                          <a:cs typeface="Arial"/>
                          <a:sym typeface="Arial"/>
                        </a:rPr>
                        <a:t>Ken Wang</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178" name="Google Shape;178;p27"/>
          <p:cNvPicPr preferRelativeResize="0"/>
          <p:nvPr/>
        </p:nvPicPr>
        <p:blipFill rotWithShape="1">
          <a:blip r:embed="rId3">
            <a:alphaModFix/>
          </a:blip>
          <a:srcRect b="0" l="0" r="0" t="0"/>
          <a:stretch/>
        </p:blipFill>
        <p:spPr>
          <a:xfrm>
            <a:off x="158750" y="217175"/>
            <a:ext cx="1057275" cy="925513"/>
          </a:xfrm>
          <a:prstGeom prst="rect">
            <a:avLst/>
          </a:prstGeom>
          <a:noFill/>
          <a:ln>
            <a:noFill/>
          </a:ln>
        </p:spPr>
      </p:pic>
      <p:pic>
        <p:nvPicPr>
          <p:cNvPr descr="C:\Documents and Settings\All Users\Documents\TAPS Files\dvc1.gif" id="179" name="Google Shape;179;p27"/>
          <p:cNvPicPr preferRelativeResize="0"/>
          <p:nvPr/>
        </p:nvPicPr>
        <p:blipFill rotWithShape="1">
          <a:blip r:embed="rId3">
            <a:alphaModFix/>
          </a:blip>
          <a:srcRect b="0" l="0" r="0" t="0"/>
          <a:stretch/>
        </p:blipFill>
        <p:spPr>
          <a:xfrm>
            <a:off x="6220336" y="217180"/>
            <a:ext cx="1057275" cy="925512"/>
          </a:xfrm>
          <a:prstGeom prst="rect">
            <a:avLst/>
          </a:prstGeom>
          <a:noFill/>
          <a:ln>
            <a:noFill/>
          </a:ln>
        </p:spPr>
      </p:pic>
      <p:pic>
        <p:nvPicPr>
          <p:cNvPr id="180" name="Google Shape;180;p27"/>
          <p:cNvPicPr preferRelativeResize="0"/>
          <p:nvPr/>
        </p:nvPicPr>
        <p:blipFill>
          <a:blip r:embed="rId4">
            <a:alphaModFix/>
          </a:blip>
          <a:stretch>
            <a:fillRect/>
          </a:stretch>
        </p:blipFill>
        <p:spPr>
          <a:xfrm>
            <a:off x="152400" y="1326370"/>
            <a:ext cx="7010398" cy="47392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