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88EF9F-F020-4338-B3F9-F143EAE8AC6F}">
  <a:tblStyle styleId="{F688EF9F-F020-4338-B3F9-F143EAE8AC6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{F688EF9F-F020-4338-B3F9-F143EAE8AC6F}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Mada Mada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Ken Wang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Mada Mada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18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90</a:t>
                      </a:r>
                      <a:r>
                        <a:rPr lang="en-US" sz="1100" u="none" cap="none" strike="noStrike"/>
                        <a:t> point</a:t>
                      </a:r>
                      <a:r>
                        <a:rPr lang="en-US" sz="1100"/>
                        <a:t> </a:t>
                      </a:r>
                      <a:r>
                        <a:rPr lang="en-US" sz="1100" u="none" cap="none" strike="noStrike"/>
                        <a:t>COMSTOCK</a:t>
                      </a:r>
                      <a:r>
                        <a:rPr lang="en-US" sz="1100"/>
                        <a:t> </a:t>
                      </a:r>
                      <a:r>
                        <a:rPr lang="en-US" sz="1100" u="none" cap="none" strike="noStrike"/>
                        <a:t>MEDIUM course. There are </a:t>
                      </a:r>
                      <a:r>
                        <a:rPr lang="en-US" sz="1100"/>
                        <a:t>8</a:t>
                      </a: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IPSC</a:t>
                      </a:r>
                      <a:r>
                        <a:rPr lang="en-US" sz="1100" u="none" cap="none" strike="noStrike"/>
                        <a:t> targets and 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/>
                        <a:t>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hands touching marks.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with PCC loaded, safety on, stock on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belt and muzzle touching either mark.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P1 activates dropturner DT1, which is not visible at rest.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P2 activates swinger S1, which remains visible at rest.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{F688EF9F-F020-4338-B3F9-F143EAE8AC6F}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Mada Mada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Ken Wang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19580" r="30936" t="0"/>
          <a:stretch/>
        </p:blipFill>
        <p:spPr>
          <a:xfrm>
            <a:off x="158750" y="1326375"/>
            <a:ext cx="6997699" cy="795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