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7B82D8-3FE6-4C58-B6D6-A432C7BE06AC}">
  <a:tblStyle styleId="{EE7B82D8-3FE6-4C58-B6D6-A432C7BE06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887549b82_0_0:notes"/>
          <p:cNvSpPr/>
          <p:nvPr>
            <p:ph idx="2" type="sldImg"/>
          </p:nvPr>
        </p:nvSpPr>
        <p:spPr>
          <a:xfrm>
            <a:off x="2286000" y="719138"/>
            <a:ext cx="2743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21887549b82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50" spcFirstLastPara="1" rIns="9665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887549b82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50" spcFirstLastPara="1" rIns="9665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{EE7B82D8-3FE6-4C58-B6D6-A432C7BE06AC}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7/Bay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No Individual Walkthroughs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IDPA, kinda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 Individual Walkthroughs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is a 24 round, 120 point Comstock medium course. There are 12 USPSA targets. The best 2 hits per target will score. The start signal is audible.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inside the box with wrists above shoulders.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starting position inside the box. PCC loaded, safety on, stock touching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areas.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{EE7B82D8-3FE6-4C58-B6D6-A432C7BE06AC}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8/Bay 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X Factor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399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