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0CBDC0-15A0-4524-BA10-9F601178FED5}">
  <a:tblStyle styleId="{290CBDC0-15A0-4524-BA10-9F601178FE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87549b82_0_0:notes"/>
          <p:cNvSpPr/>
          <p:nvPr>
            <p:ph idx="2" type="sldImg"/>
          </p:nvPr>
        </p:nvSpPr>
        <p:spPr>
          <a:xfrm>
            <a:off x="2286000" y="719138"/>
            <a:ext cx="2743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1887549b8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50" spcFirstLastPara="1" rIns="9665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887549b82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50" spcFirstLastPara="1" rIns="9665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{290CBDC0-15A0-4524-BA10-9F601178FED5}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1/Bay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Not A Track Meet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A Track Meet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is a 30 round, 150 point Comstock Long course. There are 12 USPSA targets and 6 steel targets. The best 2 hits per target will score. The start signal is audible.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with feet touching start stick. Handgun loaded and holstered, wrists below belt. PCC loaded, safety on,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{290CBDC0-15A0-4524-BA10-9F601178FED5}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Stage 1/Bay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Not A Track Meet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401" cy="557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