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F67CB-5C61-4383-BE89-8F28A17B0B5D}">
  <a:tblStyle styleId="{53AF67CB-5C61-4383-BE89-8F28A17B0B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53617fe42_1_94: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1653617fe42_1_94: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8" name="Google Shape;168;g1653617fe42_1_94: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53617fe42_1_10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g1653617fe42_1_10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5" name="Google Shape;175;g1653617fe42_1_10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549275" y="2982913"/>
            <a:ext cx="6216600" cy="20574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5"/>
          <p:cNvSpPr txBox="1"/>
          <p:nvPr>
            <p:ph idx="1" type="subTitle"/>
          </p:nvPr>
        </p:nvSpPr>
        <p:spPr>
          <a:xfrm>
            <a:off x="1096963" y="5440363"/>
            <a:ext cx="5121300" cy="24543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680"/>
              </a:spcBef>
              <a:spcAft>
                <a:spcPts val="0"/>
              </a:spcAft>
              <a:buClr>
                <a:schemeClr val="dk1"/>
              </a:buClr>
              <a:buSzPts val="3400"/>
              <a:buFont typeface="Arial"/>
              <a:buNone/>
              <a:defRPr/>
            </a:lvl1pPr>
            <a:lvl2pPr lvl="1" rtl="0" algn="ctr">
              <a:lnSpc>
                <a:spcPct val="100000"/>
              </a:lnSpc>
              <a:spcBef>
                <a:spcPts val="600"/>
              </a:spcBef>
              <a:spcAft>
                <a:spcPts val="0"/>
              </a:spcAft>
              <a:buClr>
                <a:schemeClr val="dk1"/>
              </a:buClr>
              <a:buSzPts val="3000"/>
              <a:buFont typeface="Arial"/>
              <a:buNone/>
              <a:defRPr/>
            </a:lvl2pPr>
            <a:lvl3pPr lvl="2" rtl="0" algn="ctr">
              <a:lnSpc>
                <a:spcPct val="100000"/>
              </a:lnSpc>
              <a:spcBef>
                <a:spcPts val="500"/>
              </a:spcBef>
              <a:spcAft>
                <a:spcPts val="0"/>
              </a:spcAft>
              <a:buClr>
                <a:schemeClr val="dk1"/>
              </a:buClr>
              <a:buSzPts val="2500"/>
              <a:buFont typeface="Arial"/>
              <a:buNone/>
              <a:defRPr/>
            </a:lvl3pPr>
            <a:lvl4pPr lvl="3" rtl="0" algn="ctr">
              <a:lnSpc>
                <a:spcPct val="100000"/>
              </a:lnSpc>
              <a:spcBef>
                <a:spcPts val="420"/>
              </a:spcBef>
              <a:spcAft>
                <a:spcPts val="0"/>
              </a:spcAft>
              <a:buClr>
                <a:schemeClr val="dk1"/>
              </a:buClr>
              <a:buSzPts val="2100"/>
              <a:buFont typeface="Arial"/>
              <a:buNone/>
              <a:defRPr/>
            </a:lvl4pPr>
            <a:lvl5pPr lvl="4" rtl="0" algn="ctr">
              <a:lnSpc>
                <a:spcPct val="100000"/>
              </a:lnSpc>
              <a:spcBef>
                <a:spcPts val="420"/>
              </a:spcBef>
              <a:spcAft>
                <a:spcPts val="0"/>
              </a:spcAft>
              <a:buClr>
                <a:schemeClr val="dk1"/>
              </a:buClr>
              <a:buSzPts val="2100"/>
              <a:buFont typeface="Arial"/>
              <a:buNone/>
              <a:defRPr/>
            </a:lvl5pPr>
            <a:lvl6pPr lvl="5" rtl="0" algn="ctr">
              <a:lnSpc>
                <a:spcPct val="100000"/>
              </a:lnSpc>
              <a:spcBef>
                <a:spcPts val="420"/>
              </a:spcBef>
              <a:spcAft>
                <a:spcPts val="0"/>
              </a:spcAft>
              <a:buClr>
                <a:schemeClr val="dk1"/>
              </a:buClr>
              <a:buSzPts val="2100"/>
              <a:buFont typeface="Arial"/>
              <a:buNone/>
              <a:defRPr/>
            </a:lvl6pPr>
            <a:lvl7pPr lvl="6" rtl="0" algn="ctr">
              <a:lnSpc>
                <a:spcPct val="100000"/>
              </a:lnSpc>
              <a:spcBef>
                <a:spcPts val="420"/>
              </a:spcBef>
              <a:spcAft>
                <a:spcPts val="0"/>
              </a:spcAft>
              <a:buClr>
                <a:schemeClr val="dk1"/>
              </a:buClr>
              <a:buSzPts val="2100"/>
              <a:buFont typeface="Arial"/>
              <a:buNone/>
              <a:defRPr/>
            </a:lvl7pPr>
            <a:lvl8pPr lvl="7" rtl="0" algn="ctr">
              <a:lnSpc>
                <a:spcPct val="100000"/>
              </a:lnSpc>
              <a:spcBef>
                <a:spcPts val="420"/>
              </a:spcBef>
              <a:spcAft>
                <a:spcPts val="0"/>
              </a:spcAft>
              <a:buClr>
                <a:schemeClr val="dk1"/>
              </a:buClr>
              <a:buSzPts val="2100"/>
              <a:buFont typeface="Arial"/>
              <a:buNone/>
              <a:defRPr/>
            </a:lvl8pPr>
            <a:lvl9pPr lvl="8" rtl="0" algn="ctr">
              <a:lnSpc>
                <a:spcPct val="100000"/>
              </a:lnSpc>
              <a:spcBef>
                <a:spcPts val="420"/>
              </a:spcBef>
              <a:spcAft>
                <a:spcPts val="0"/>
              </a:spcAft>
              <a:buClr>
                <a:schemeClr val="dk1"/>
              </a:buClr>
              <a:buSzPts val="2100"/>
              <a:buFont typeface="Arial"/>
              <a:buNone/>
              <a:defRPr/>
            </a:lvl9pPr>
          </a:lstStyle>
          <a:p/>
        </p:txBody>
      </p:sp>
      <p:sp>
        <p:nvSpPr>
          <p:cNvPr id="97" name="Google Shape;97;p15"/>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6"/>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3" name="Google Shape;103;p16"/>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6"/>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577850" y="6169025"/>
            <a:ext cx="6218100" cy="19083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7"/>
          <p:cNvSpPr txBox="1"/>
          <p:nvPr>
            <p:ph idx="1" type="body"/>
          </p:nvPr>
        </p:nvSpPr>
        <p:spPr>
          <a:xfrm>
            <a:off x="577850" y="4068763"/>
            <a:ext cx="6218100" cy="21003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00"/>
              </a:spcBef>
              <a:spcAft>
                <a:spcPts val="0"/>
              </a:spcAft>
              <a:buClr>
                <a:schemeClr val="dk1"/>
              </a:buClr>
              <a:buSzPts val="2000"/>
              <a:buFont typeface="Arial"/>
              <a:buNone/>
              <a:defRPr sz="2000"/>
            </a:lvl1pPr>
            <a:lvl2pPr indent="-228600" lvl="1" marL="914400" rtl="0" algn="l">
              <a:lnSpc>
                <a:spcPct val="100000"/>
              </a:lnSpc>
              <a:spcBef>
                <a:spcPts val="360"/>
              </a:spcBef>
              <a:spcAft>
                <a:spcPts val="0"/>
              </a:spcAft>
              <a:buClr>
                <a:schemeClr val="dk1"/>
              </a:buClr>
              <a:buSzPts val="1800"/>
              <a:buFont typeface="Arial"/>
              <a:buNone/>
              <a:defRPr sz="1800"/>
            </a:lvl2pPr>
            <a:lvl3pPr indent="-228600" lvl="2" marL="1371600" rtl="0" algn="l">
              <a:lnSpc>
                <a:spcPct val="100000"/>
              </a:lnSpc>
              <a:spcBef>
                <a:spcPts val="320"/>
              </a:spcBef>
              <a:spcAft>
                <a:spcPts val="0"/>
              </a:spcAft>
              <a:buClr>
                <a:schemeClr val="dk1"/>
              </a:buClr>
              <a:buSzPts val="1600"/>
              <a:buFont typeface="Arial"/>
              <a:buNone/>
              <a:defRPr sz="1600"/>
            </a:lvl3pPr>
            <a:lvl4pPr indent="-228600" lvl="3" marL="1828800" rtl="0" algn="l">
              <a:lnSpc>
                <a:spcPct val="100000"/>
              </a:lnSpc>
              <a:spcBef>
                <a:spcPts val="280"/>
              </a:spcBef>
              <a:spcAft>
                <a:spcPts val="0"/>
              </a:spcAft>
              <a:buClr>
                <a:schemeClr val="dk1"/>
              </a:buClr>
              <a:buSzPts val="1400"/>
              <a:buFont typeface="Arial"/>
              <a:buNone/>
              <a:defRPr sz="1400"/>
            </a:lvl4pPr>
            <a:lvl5pPr indent="-228600" lvl="4" marL="2286000" rtl="0" algn="l">
              <a:lnSpc>
                <a:spcPct val="100000"/>
              </a:lnSpc>
              <a:spcBef>
                <a:spcPts val="280"/>
              </a:spcBef>
              <a:spcAft>
                <a:spcPts val="0"/>
              </a:spcAft>
              <a:buClr>
                <a:schemeClr val="dk1"/>
              </a:buClr>
              <a:buSzPts val="1400"/>
              <a:buFont typeface="Arial"/>
              <a:buNone/>
              <a:defRPr sz="1400"/>
            </a:lvl5pPr>
            <a:lvl6pPr indent="-228600" lvl="5" marL="2743200" rtl="0" algn="l">
              <a:lnSpc>
                <a:spcPct val="100000"/>
              </a:lnSpc>
              <a:spcBef>
                <a:spcPts val="280"/>
              </a:spcBef>
              <a:spcAft>
                <a:spcPts val="0"/>
              </a:spcAft>
              <a:buClr>
                <a:schemeClr val="dk1"/>
              </a:buClr>
              <a:buSzPts val="1400"/>
              <a:buFont typeface="Arial"/>
              <a:buNone/>
              <a:defRPr sz="1400"/>
            </a:lvl6pPr>
            <a:lvl7pPr indent="-228600" lvl="6" marL="3200400" rtl="0" algn="l">
              <a:lnSpc>
                <a:spcPct val="100000"/>
              </a:lnSpc>
              <a:spcBef>
                <a:spcPts val="280"/>
              </a:spcBef>
              <a:spcAft>
                <a:spcPts val="0"/>
              </a:spcAft>
              <a:buClr>
                <a:schemeClr val="dk1"/>
              </a:buClr>
              <a:buSzPts val="1400"/>
              <a:buFont typeface="Arial"/>
              <a:buNone/>
              <a:defRPr sz="1400"/>
            </a:lvl7pPr>
            <a:lvl8pPr indent="-228600" lvl="7" marL="3657600" rtl="0" algn="l">
              <a:lnSpc>
                <a:spcPct val="100000"/>
              </a:lnSpc>
              <a:spcBef>
                <a:spcPts val="280"/>
              </a:spcBef>
              <a:spcAft>
                <a:spcPts val="0"/>
              </a:spcAft>
              <a:buClr>
                <a:schemeClr val="dk1"/>
              </a:buClr>
              <a:buSzPts val="1400"/>
              <a:buFont typeface="Arial"/>
              <a:buNone/>
              <a:defRPr sz="1400"/>
            </a:lvl8pPr>
            <a:lvl9pPr indent="-228600" lvl="8" marL="4114800" rtl="0" algn="l">
              <a:lnSpc>
                <a:spcPct val="100000"/>
              </a:lnSpc>
              <a:spcBef>
                <a:spcPts val="280"/>
              </a:spcBef>
              <a:spcAft>
                <a:spcPts val="0"/>
              </a:spcAft>
              <a:buClr>
                <a:schemeClr val="dk1"/>
              </a:buClr>
              <a:buSzPts val="1400"/>
              <a:buFont typeface="Arial"/>
              <a:buNone/>
              <a:defRPr sz="1400"/>
            </a:lvl9pPr>
          </a:lstStyle>
          <a:p/>
        </p:txBody>
      </p:sp>
      <p:sp>
        <p:nvSpPr>
          <p:cNvPr id="109" name="Google Shape;109;p17"/>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7"/>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8"/>
          <p:cNvSpPr txBox="1"/>
          <p:nvPr>
            <p:ph idx="1" type="body"/>
          </p:nvPr>
        </p:nvSpPr>
        <p:spPr>
          <a:xfrm>
            <a:off x="365125"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5" name="Google Shape;115;p18"/>
          <p:cNvSpPr txBox="1"/>
          <p:nvPr>
            <p:ph idx="2" type="body"/>
          </p:nvPr>
        </p:nvSpPr>
        <p:spPr>
          <a:xfrm>
            <a:off x="3733800" y="2239963"/>
            <a:ext cx="3216300" cy="6335700"/>
          </a:xfrm>
          <a:prstGeom prst="rect">
            <a:avLst/>
          </a:prstGeom>
          <a:noFill/>
          <a:ln>
            <a:noFill/>
          </a:ln>
        </p:spPr>
        <p:txBody>
          <a:bodyPr anchorCtr="0" anchor="t" bIns="48325" lIns="96650" spcFirstLastPara="1" rIns="96650" wrap="square" tIns="48325">
            <a:noAutofit/>
          </a:bodyPr>
          <a:lstStyle>
            <a:lvl1pPr indent="-406400" lvl="0" marL="457200" rtl="0" algn="l">
              <a:lnSpc>
                <a:spcPct val="100000"/>
              </a:lnSpc>
              <a:spcBef>
                <a:spcPts val="560"/>
              </a:spcBef>
              <a:spcAft>
                <a:spcPts val="0"/>
              </a:spcAft>
              <a:buClr>
                <a:schemeClr val="dk1"/>
              </a:buClr>
              <a:buSzPts val="2800"/>
              <a:buFont typeface="Arial"/>
              <a:buChar char="•"/>
              <a:defRPr sz="2800"/>
            </a:lvl1pPr>
            <a:lvl2pPr indent="-381000" lvl="1" marL="914400" rtl="0" algn="l">
              <a:lnSpc>
                <a:spcPct val="100000"/>
              </a:lnSpc>
              <a:spcBef>
                <a:spcPts val="480"/>
              </a:spcBef>
              <a:spcAft>
                <a:spcPts val="0"/>
              </a:spcAft>
              <a:buClr>
                <a:schemeClr val="dk1"/>
              </a:buClr>
              <a:buSzPts val="2400"/>
              <a:buFont typeface="Arial"/>
              <a:buChar char="–"/>
              <a:defRPr sz="2400"/>
            </a:lvl2pPr>
            <a:lvl3pPr indent="-355600" lvl="2" marL="1371600" rtl="0" algn="l">
              <a:lnSpc>
                <a:spcPct val="100000"/>
              </a:lnSpc>
              <a:spcBef>
                <a:spcPts val="400"/>
              </a:spcBef>
              <a:spcAft>
                <a:spcPts val="0"/>
              </a:spcAft>
              <a:buClr>
                <a:schemeClr val="dk1"/>
              </a:buClr>
              <a:buSzPts val="2000"/>
              <a:buFont typeface="Arial"/>
              <a:buChar char="•"/>
              <a:defRPr sz="2000"/>
            </a:lvl3pPr>
            <a:lvl4pPr indent="-342900" lvl="3" marL="1828800" rtl="0" algn="l">
              <a:lnSpc>
                <a:spcPct val="100000"/>
              </a:lnSpc>
              <a:spcBef>
                <a:spcPts val="360"/>
              </a:spcBef>
              <a:spcAft>
                <a:spcPts val="0"/>
              </a:spcAft>
              <a:buClr>
                <a:schemeClr val="dk1"/>
              </a:buClr>
              <a:buSzPts val="1800"/>
              <a:buFont typeface="Arial"/>
              <a:buChar char="–"/>
              <a:defRPr sz="1800"/>
            </a:lvl4pPr>
            <a:lvl5pPr indent="-342900" lvl="4" marL="2286000" rtl="0" algn="l">
              <a:lnSpc>
                <a:spcPct val="100000"/>
              </a:lnSpc>
              <a:spcBef>
                <a:spcPts val="360"/>
              </a:spcBef>
              <a:spcAft>
                <a:spcPts val="0"/>
              </a:spcAft>
              <a:buClr>
                <a:schemeClr val="dk1"/>
              </a:buClr>
              <a:buSzPts val="1800"/>
              <a:buFont typeface="Arial"/>
              <a:buChar char="»"/>
              <a:defRPr sz="1800"/>
            </a:lvl5pPr>
            <a:lvl6pPr indent="-342900" lvl="5" marL="2743200" rtl="0" algn="l">
              <a:lnSpc>
                <a:spcPct val="100000"/>
              </a:lnSpc>
              <a:spcBef>
                <a:spcPts val="360"/>
              </a:spcBef>
              <a:spcAft>
                <a:spcPts val="0"/>
              </a:spcAft>
              <a:buClr>
                <a:schemeClr val="dk1"/>
              </a:buClr>
              <a:buSzPts val="1800"/>
              <a:buFont typeface="Arial"/>
              <a:buChar char="»"/>
              <a:defRPr sz="1800"/>
            </a:lvl6pPr>
            <a:lvl7pPr indent="-342900" lvl="6" marL="3200400" rtl="0" algn="l">
              <a:lnSpc>
                <a:spcPct val="100000"/>
              </a:lnSpc>
              <a:spcBef>
                <a:spcPts val="360"/>
              </a:spcBef>
              <a:spcAft>
                <a:spcPts val="0"/>
              </a:spcAft>
              <a:buClr>
                <a:schemeClr val="dk1"/>
              </a:buClr>
              <a:buSzPts val="1800"/>
              <a:buFont typeface="Arial"/>
              <a:buChar char="»"/>
              <a:defRPr sz="1800"/>
            </a:lvl7pPr>
            <a:lvl8pPr indent="-342900" lvl="7" marL="3657600" rtl="0" algn="l">
              <a:lnSpc>
                <a:spcPct val="100000"/>
              </a:lnSpc>
              <a:spcBef>
                <a:spcPts val="360"/>
              </a:spcBef>
              <a:spcAft>
                <a:spcPts val="0"/>
              </a:spcAft>
              <a:buClr>
                <a:schemeClr val="dk1"/>
              </a:buClr>
              <a:buSzPts val="1800"/>
              <a:buFont typeface="Arial"/>
              <a:buChar char="»"/>
              <a:defRPr sz="1800"/>
            </a:lvl8pPr>
            <a:lvl9pPr indent="-342900" lvl="8" marL="4114800" rtl="0" algn="l">
              <a:lnSpc>
                <a:spcPct val="100000"/>
              </a:lnSpc>
              <a:spcBef>
                <a:spcPts val="360"/>
              </a:spcBef>
              <a:spcAft>
                <a:spcPts val="0"/>
              </a:spcAft>
              <a:buClr>
                <a:schemeClr val="dk1"/>
              </a:buClr>
              <a:buSzPts val="1800"/>
              <a:buFont typeface="Arial"/>
              <a:buChar char="»"/>
              <a:defRPr sz="1800"/>
            </a:lvl9pPr>
          </a:lstStyle>
          <a:p/>
        </p:txBody>
      </p:sp>
      <p:sp>
        <p:nvSpPr>
          <p:cNvPr id="116" name="Google Shape;116;p18"/>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8"/>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365125" y="384175"/>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9"/>
          <p:cNvSpPr txBox="1"/>
          <p:nvPr>
            <p:ph idx="1" type="body"/>
          </p:nvPr>
        </p:nvSpPr>
        <p:spPr>
          <a:xfrm>
            <a:off x="365125" y="2149475"/>
            <a:ext cx="32322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2" name="Google Shape;122;p19"/>
          <p:cNvSpPr txBox="1"/>
          <p:nvPr>
            <p:ph idx="2" type="body"/>
          </p:nvPr>
        </p:nvSpPr>
        <p:spPr>
          <a:xfrm>
            <a:off x="365125" y="3044825"/>
            <a:ext cx="32322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3" name="Google Shape;123;p19"/>
          <p:cNvSpPr txBox="1"/>
          <p:nvPr>
            <p:ph idx="3" type="body"/>
          </p:nvPr>
        </p:nvSpPr>
        <p:spPr>
          <a:xfrm>
            <a:off x="3716338" y="2149475"/>
            <a:ext cx="3233700" cy="895500"/>
          </a:xfrm>
          <a:prstGeom prst="rect">
            <a:avLst/>
          </a:prstGeom>
          <a:noFill/>
          <a:ln>
            <a:noFill/>
          </a:ln>
        </p:spPr>
        <p:txBody>
          <a:bodyPr anchorCtr="0" anchor="b" bIns="48325" lIns="96650" spcFirstLastPara="1" rIns="96650" wrap="square" tIns="48325">
            <a:noAutofit/>
          </a:bodyPr>
          <a:lstStyle>
            <a:lvl1pPr indent="-228600" lvl="0" marL="457200" rtl="0" algn="l">
              <a:lnSpc>
                <a:spcPct val="100000"/>
              </a:lnSpc>
              <a:spcBef>
                <a:spcPts val="480"/>
              </a:spcBef>
              <a:spcAft>
                <a:spcPts val="0"/>
              </a:spcAft>
              <a:buClr>
                <a:schemeClr val="dk1"/>
              </a:buClr>
              <a:buSzPts val="2400"/>
              <a:buFont typeface="Arial"/>
              <a:buNone/>
              <a:defRPr b="1" sz="2400"/>
            </a:lvl1pPr>
            <a:lvl2pPr indent="-228600" lvl="1" marL="914400" rtl="0" algn="l">
              <a:lnSpc>
                <a:spcPct val="100000"/>
              </a:lnSpc>
              <a:spcBef>
                <a:spcPts val="400"/>
              </a:spcBef>
              <a:spcAft>
                <a:spcPts val="0"/>
              </a:spcAft>
              <a:buClr>
                <a:schemeClr val="dk1"/>
              </a:buClr>
              <a:buSzPts val="2000"/>
              <a:buFont typeface="Arial"/>
              <a:buNone/>
              <a:defRPr b="1" sz="2000"/>
            </a:lvl2pPr>
            <a:lvl3pPr indent="-228600" lvl="2" marL="1371600" rtl="0" algn="l">
              <a:lnSpc>
                <a:spcPct val="100000"/>
              </a:lnSpc>
              <a:spcBef>
                <a:spcPts val="360"/>
              </a:spcBef>
              <a:spcAft>
                <a:spcPts val="0"/>
              </a:spcAft>
              <a:buClr>
                <a:schemeClr val="dk1"/>
              </a:buClr>
              <a:buSzPts val="1800"/>
              <a:buFont typeface="Arial"/>
              <a:buNone/>
              <a:defRPr b="1" sz="1800"/>
            </a:lvl3pPr>
            <a:lvl4pPr indent="-228600" lvl="3" marL="1828800" rtl="0" algn="l">
              <a:lnSpc>
                <a:spcPct val="100000"/>
              </a:lnSpc>
              <a:spcBef>
                <a:spcPts val="320"/>
              </a:spcBef>
              <a:spcAft>
                <a:spcPts val="0"/>
              </a:spcAft>
              <a:buClr>
                <a:schemeClr val="dk1"/>
              </a:buClr>
              <a:buSzPts val="1600"/>
              <a:buFont typeface="Arial"/>
              <a:buNone/>
              <a:defRPr b="1" sz="1600"/>
            </a:lvl4pPr>
            <a:lvl5pPr indent="-228600" lvl="4" marL="2286000" rtl="0" algn="l">
              <a:lnSpc>
                <a:spcPct val="100000"/>
              </a:lnSpc>
              <a:spcBef>
                <a:spcPts val="320"/>
              </a:spcBef>
              <a:spcAft>
                <a:spcPts val="0"/>
              </a:spcAft>
              <a:buClr>
                <a:schemeClr val="dk1"/>
              </a:buClr>
              <a:buSzPts val="1600"/>
              <a:buFont typeface="Arial"/>
              <a:buNone/>
              <a:defRPr b="1" sz="1600"/>
            </a:lvl5pPr>
            <a:lvl6pPr indent="-228600" lvl="5" marL="2743200" rtl="0" algn="l">
              <a:lnSpc>
                <a:spcPct val="100000"/>
              </a:lnSpc>
              <a:spcBef>
                <a:spcPts val="320"/>
              </a:spcBef>
              <a:spcAft>
                <a:spcPts val="0"/>
              </a:spcAft>
              <a:buClr>
                <a:schemeClr val="dk1"/>
              </a:buClr>
              <a:buSzPts val="1600"/>
              <a:buFont typeface="Arial"/>
              <a:buNone/>
              <a:defRPr b="1" sz="1600"/>
            </a:lvl6pPr>
            <a:lvl7pPr indent="-228600" lvl="6" marL="3200400" rtl="0" algn="l">
              <a:lnSpc>
                <a:spcPct val="100000"/>
              </a:lnSpc>
              <a:spcBef>
                <a:spcPts val="320"/>
              </a:spcBef>
              <a:spcAft>
                <a:spcPts val="0"/>
              </a:spcAft>
              <a:buClr>
                <a:schemeClr val="dk1"/>
              </a:buClr>
              <a:buSzPts val="1600"/>
              <a:buFont typeface="Arial"/>
              <a:buNone/>
              <a:defRPr b="1" sz="1600"/>
            </a:lvl7pPr>
            <a:lvl8pPr indent="-228600" lvl="7" marL="3657600" rtl="0" algn="l">
              <a:lnSpc>
                <a:spcPct val="100000"/>
              </a:lnSpc>
              <a:spcBef>
                <a:spcPts val="320"/>
              </a:spcBef>
              <a:spcAft>
                <a:spcPts val="0"/>
              </a:spcAft>
              <a:buClr>
                <a:schemeClr val="dk1"/>
              </a:buClr>
              <a:buSzPts val="1600"/>
              <a:buFont typeface="Arial"/>
              <a:buNone/>
              <a:defRPr b="1" sz="1600"/>
            </a:lvl8pPr>
            <a:lvl9pPr indent="-228600" lvl="8" marL="4114800" rtl="0" algn="l">
              <a:lnSpc>
                <a:spcPct val="100000"/>
              </a:lnSpc>
              <a:spcBef>
                <a:spcPts val="320"/>
              </a:spcBef>
              <a:spcAft>
                <a:spcPts val="0"/>
              </a:spcAft>
              <a:buClr>
                <a:schemeClr val="dk1"/>
              </a:buClr>
              <a:buSzPts val="1600"/>
              <a:buFont typeface="Arial"/>
              <a:buNone/>
              <a:defRPr b="1" sz="1600"/>
            </a:lvl9pPr>
          </a:lstStyle>
          <a:p/>
        </p:txBody>
      </p:sp>
      <p:sp>
        <p:nvSpPr>
          <p:cNvPr id="124" name="Google Shape;124;p19"/>
          <p:cNvSpPr txBox="1"/>
          <p:nvPr>
            <p:ph idx="4" type="body"/>
          </p:nvPr>
        </p:nvSpPr>
        <p:spPr>
          <a:xfrm>
            <a:off x="3716338" y="3044825"/>
            <a:ext cx="3233700" cy="5532300"/>
          </a:xfrm>
          <a:prstGeom prst="rect">
            <a:avLst/>
          </a:prstGeom>
          <a:noFill/>
          <a:ln>
            <a:noFill/>
          </a:ln>
        </p:spPr>
        <p:txBody>
          <a:bodyPr anchorCtr="0" anchor="t" bIns="48325" lIns="96650" spcFirstLastPara="1" rIns="96650" wrap="square" tIns="48325">
            <a:noAutofit/>
          </a:bodyPr>
          <a:lstStyle>
            <a:lvl1pPr indent="-381000" lvl="0" marL="457200" rtl="0" algn="l">
              <a:lnSpc>
                <a:spcPct val="100000"/>
              </a:lnSpc>
              <a:spcBef>
                <a:spcPts val="480"/>
              </a:spcBef>
              <a:spcAft>
                <a:spcPts val="0"/>
              </a:spcAft>
              <a:buClr>
                <a:schemeClr val="dk1"/>
              </a:buClr>
              <a:buSzPts val="2400"/>
              <a:buFont typeface="Arial"/>
              <a:buChar char="•"/>
              <a:defRPr sz="2400"/>
            </a:lvl1pPr>
            <a:lvl2pPr indent="-355600" lvl="1" marL="914400" rtl="0" algn="l">
              <a:lnSpc>
                <a:spcPct val="100000"/>
              </a:lnSpc>
              <a:spcBef>
                <a:spcPts val="400"/>
              </a:spcBef>
              <a:spcAft>
                <a:spcPts val="0"/>
              </a:spcAft>
              <a:buClr>
                <a:schemeClr val="dk1"/>
              </a:buClr>
              <a:buSzPts val="2000"/>
              <a:buFont typeface="Arial"/>
              <a:buChar char="–"/>
              <a:defRPr sz="2000"/>
            </a:lvl2pPr>
            <a:lvl3pPr indent="-342900" lvl="2" marL="1371600" rtl="0" algn="l">
              <a:lnSpc>
                <a:spcPct val="100000"/>
              </a:lnSpc>
              <a:spcBef>
                <a:spcPts val="360"/>
              </a:spcBef>
              <a:spcAft>
                <a:spcPts val="0"/>
              </a:spcAft>
              <a:buClr>
                <a:schemeClr val="dk1"/>
              </a:buClr>
              <a:buSzPts val="1800"/>
              <a:buFont typeface="Arial"/>
              <a:buChar char="•"/>
              <a:defRPr sz="1800"/>
            </a:lvl3pPr>
            <a:lvl4pPr indent="-330200" lvl="3" marL="1828800" rtl="0" algn="l">
              <a:lnSpc>
                <a:spcPct val="100000"/>
              </a:lnSpc>
              <a:spcBef>
                <a:spcPts val="320"/>
              </a:spcBef>
              <a:spcAft>
                <a:spcPts val="0"/>
              </a:spcAft>
              <a:buClr>
                <a:schemeClr val="dk1"/>
              </a:buClr>
              <a:buSzPts val="1600"/>
              <a:buFont typeface="Arial"/>
              <a:buChar char="–"/>
              <a:defRPr sz="1600"/>
            </a:lvl4pPr>
            <a:lvl5pPr indent="-330200" lvl="4" marL="2286000" rtl="0" algn="l">
              <a:lnSpc>
                <a:spcPct val="100000"/>
              </a:lnSpc>
              <a:spcBef>
                <a:spcPts val="320"/>
              </a:spcBef>
              <a:spcAft>
                <a:spcPts val="0"/>
              </a:spcAft>
              <a:buClr>
                <a:schemeClr val="dk1"/>
              </a:buClr>
              <a:buSzPts val="1600"/>
              <a:buFont typeface="Arial"/>
              <a:buChar char="»"/>
              <a:defRPr sz="1600"/>
            </a:lvl5pPr>
            <a:lvl6pPr indent="-330200" lvl="5" marL="2743200" rtl="0" algn="l">
              <a:lnSpc>
                <a:spcPct val="100000"/>
              </a:lnSpc>
              <a:spcBef>
                <a:spcPts val="320"/>
              </a:spcBef>
              <a:spcAft>
                <a:spcPts val="0"/>
              </a:spcAft>
              <a:buClr>
                <a:schemeClr val="dk1"/>
              </a:buClr>
              <a:buSzPts val="1600"/>
              <a:buFont typeface="Arial"/>
              <a:buChar char="»"/>
              <a:defRPr sz="1600"/>
            </a:lvl6pPr>
            <a:lvl7pPr indent="-330200" lvl="6" marL="3200400" rtl="0" algn="l">
              <a:lnSpc>
                <a:spcPct val="100000"/>
              </a:lnSpc>
              <a:spcBef>
                <a:spcPts val="320"/>
              </a:spcBef>
              <a:spcAft>
                <a:spcPts val="0"/>
              </a:spcAft>
              <a:buClr>
                <a:schemeClr val="dk1"/>
              </a:buClr>
              <a:buSzPts val="1600"/>
              <a:buFont typeface="Arial"/>
              <a:buChar char="»"/>
              <a:defRPr sz="1600"/>
            </a:lvl7pPr>
            <a:lvl8pPr indent="-330200" lvl="7" marL="3657600" rtl="0" algn="l">
              <a:lnSpc>
                <a:spcPct val="100000"/>
              </a:lnSpc>
              <a:spcBef>
                <a:spcPts val="320"/>
              </a:spcBef>
              <a:spcAft>
                <a:spcPts val="0"/>
              </a:spcAft>
              <a:buClr>
                <a:schemeClr val="dk1"/>
              </a:buClr>
              <a:buSzPts val="1600"/>
              <a:buFont typeface="Arial"/>
              <a:buChar char="»"/>
              <a:defRPr sz="1600"/>
            </a:lvl8pPr>
            <a:lvl9pPr indent="-330200" lvl="8" marL="4114800" rtl="0" algn="l">
              <a:lnSpc>
                <a:spcPct val="100000"/>
              </a:lnSpc>
              <a:spcBef>
                <a:spcPts val="320"/>
              </a:spcBef>
              <a:spcAft>
                <a:spcPts val="0"/>
              </a:spcAft>
              <a:buClr>
                <a:schemeClr val="dk1"/>
              </a:buClr>
              <a:buSzPts val="1600"/>
              <a:buFont typeface="Arial"/>
              <a:buChar char="»"/>
              <a:defRPr sz="1600"/>
            </a:lvl9pPr>
          </a:lstStyle>
          <a:p/>
        </p:txBody>
      </p:sp>
      <p:sp>
        <p:nvSpPr>
          <p:cNvPr id="125" name="Google Shape;125;p19"/>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0"/>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365125" y="382588"/>
            <a:ext cx="2406600" cy="16272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1"/>
          <p:cNvSpPr txBox="1"/>
          <p:nvPr>
            <p:ph idx="1" type="body"/>
          </p:nvPr>
        </p:nvSpPr>
        <p:spPr>
          <a:xfrm>
            <a:off x="2860675" y="382588"/>
            <a:ext cx="4089300" cy="8194800"/>
          </a:xfrm>
          <a:prstGeom prst="rect">
            <a:avLst/>
          </a:prstGeom>
          <a:noFill/>
          <a:ln>
            <a:noFill/>
          </a:ln>
        </p:spPr>
        <p:txBody>
          <a:bodyPr anchorCtr="0" anchor="t" bIns="48325" lIns="96650" spcFirstLastPara="1" rIns="96650" wrap="square" tIns="48325">
            <a:noAutofit/>
          </a:bodyPr>
          <a:lstStyle>
            <a:lvl1pPr indent="-431800" lvl="0" marL="457200" rtl="0" algn="l">
              <a:lnSpc>
                <a:spcPct val="100000"/>
              </a:lnSpc>
              <a:spcBef>
                <a:spcPts val="640"/>
              </a:spcBef>
              <a:spcAft>
                <a:spcPts val="0"/>
              </a:spcAft>
              <a:buClr>
                <a:schemeClr val="dk1"/>
              </a:buClr>
              <a:buSzPts val="3200"/>
              <a:buFont typeface="Arial"/>
              <a:buChar char="•"/>
              <a:defRPr sz="3200"/>
            </a:lvl1pPr>
            <a:lvl2pPr indent="-406400" lvl="1" marL="914400" rtl="0" algn="l">
              <a:lnSpc>
                <a:spcPct val="100000"/>
              </a:lnSpc>
              <a:spcBef>
                <a:spcPts val="560"/>
              </a:spcBef>
              <a:spcAft>
                <a:spcPts val="0"/>
              </a:spcAft>
              <a:buClr>
                <a:schemeClr val="dk1"/>
              </a:buClr>
              <a:buSzPts val="2800"/>
              <a:buFont typeface="Arial"/>
              <a:buChar char="–"/>
              <a:defRPr sz="2800"/>
            </a:lvl2pPr>
            <a:lvl3pPr indent="-381000" lvl="2" marL="1371600" rtl="0" algn="l">
              <a:lnSpc>
                <a:spcPct val="100000"/>
              </a:lnSpc>
              <a:spcBef>
                <a:spcPts val="480"/>
              </a:spcBef>
              <a:spcAft>
                <a:spcPts val="0"/>
              </a:spcAft>
              <a:buClr>
                <a:schemeClr val="dk1"/>
              </a:buClr>
              <a:buSzPts val="2400"/>
              <a:buFont typeface="Arial"/>
              <a:buChar char="•"/>
              <a:defRPr sz="2400"/>
            </a:lvl3pPr>
            <a:lvl4pPr indent="-355600" lvl="3" marL="1828800" rtl="0" algn="l">
              <a:lnSpc>
                <a:spcPct val="100000"/>
              </a:lnSpc>
              <a:spcBef>
                <a:spcPts val="400"/>
              </a:spcBef>
              <a:spcAft>
                <a:spcPts val="0"/>
              </a:spcAft>
              <a:buClr>
                <a:schemeClr val="dk1"/>
              </a:buClr>
              <a:buSzPts val="2000"/>
              <a:buFont typeface="Arial"/>
              <a:buChar char="–"/>
              <a:defRPr sz="2000"/>
            </a:lvl4pPr>
            <a:lvl5pPr indent="-355600" lvl="4" marL="2286000" rtl="0" algn="l">
              <a:lnSpc>
                <a:spcPct val="100000"/>
              </a:lnSpc>
              <a:spcBef>
                <a:spcPts val="400"/>
              </a:spcBef>
              <a:spcAft>
                <a:spcPts val="0"/>
              </a:spcAft>
              <a:buClr>
                <a:schemeClr val="dk1"/>
              </a:buClr>
              <a:buSzPts val="2000"/>
              <a:buFont typeface="Arial"/>
              <a:buChar char="»"/>
              <a:defRPr sz="2000"/>
            </a:lvl5pPr>
            <a:lvl6pPr indent="-355600" lvl="5" marL="2743200" rtl="0" algn="l">
              <a:lnSpc>
                <a:spcPct val="100000"/>
              </a:lnSpc>
              <a:spcBef>
                <a:spcPts val="400"/>
              </a:spcBef>
              <a:spcAft>
                <a:spcPts val="0"/>
              </a:spcAft>
              <a:buClr>
                <a:schemeClr val="dk1"/>
              </a:buClr>
              <a:buSzPts val="2000"/>
              <a:buFont typeface="Arial"/>
              <a:buChar char="»"/>
              <a:defRPr sz="2000"/>
            </a:lvl6pPr>
            <a:lvl7pPr indent="-355600" lvl="6" marL="3200400" rtl="0" algn="l">
              <a:lnSpc>
                <a:spcPct val="100000"/>
              </a:lnSpc>
              <a:spcBef>
                <a:spcPts val="400"/>
              </a:spcBef>
              <a:spcAft>
                <a:spcPts val="0"/>
              </a:spcAft>
              <a:buClr>
                <a:schemeClr val="dk1"/>
              </a:buClr>
              <a:buSzPts val="2000"/>
              <a:buFont typeface="Arial"/>
              <a:buChar char="»"/>
              <a:defRPr sz="2000"/>
            </a:lvl7pPr>
            <a:lvl8pPr indent="-355600" lvl="7" marL="3657600" rtl="0" algn="l">
              <a:lnSpc>
                <a:spcPct val="100000"/>
              </a:lnSpc>
              <a:spcBef>
                <a:spcPts val="400"/>
              </a:spcBef>
              <a:spcAft>
                <a:spcPts val="0"/>
              </a:spcAft>
              <a:buClr>
                <a:schemeClr val="dk1"/>
              </a:buClr>
              <a:buSzPts val="2000"/>
              <a:buFont typeface="Arial"/>
              <a:buChar char="»"/>
              <a:defRPr sz="2000"/>
            </a:lvl8pPr>
            <a:lvl9pPr indent="-355600" lvl="8" marL="4114800" rtl="0" algn="l">
              <a:lnSpc>
                <a:spcPct val="100000"/>
              </a:lnSpc>
              <a:spcBef>
                <a:spcPts val="400"/>
              </a:spcBef>
              <a:spcAft>
                <a:spcPts val="0"/>
              </a:spcAft>
              <a:buClr>
                <a:schemeClr val="dk1"/>
              </a:buClr>
              <a:buSzPts val="2000"/>
              <a:buFont typeface="Arial"/>
              <a:buChar char="»"/>
              <a:defRPr sz="2000"/>
            </a:lvl9pPr>
          </a:lstStyle>
          <a:p/>
        </p:txBody>
      </p:sp>
      <p:sp>
        <p:nvSpPr>
          <p:cNvPr id="136" name="Google Shape;136;p21"/>
          <p:cNvSpPr txBox="1"/>
          <p:nvPr>
            <p:ph idx="2" type="body"/>
          </p:nvPr>
        </p:nvSpPr>
        <p:spPr>
          <a:xfrm>
            <a:off x="365125" y="2009775"/>
            <a:ext cx="2406600" cy="65676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37" name="Google Shape;137;p21"/>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433513" y="6721475"/>
            <a:ext cx="4389300" cy="792300"/>
          </a:xfrm>
          <a:prstGeom prst="rect">
            <a:avLst/>
          </a:prstGeom>
          <a:noFill/>
          <a:ln>
            <a:noFill/>
          </a:ln>
        </p:spPr>
        <p:txBody>
          <a:bodyPr anchorCtr="0" anchor="b" bIns="48325" lIns="96650" spcFirstLastPara="1" rIns="96650" wrap="square" tIns="48325">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2"/>
          <p:cNvSpPr/>
          <p:nvPr>
            <p:ph idx="2" type="pic"/>
          </p:nvPr>
        </p:nvSpPr>
        <p:spPr>
          <a:xfrm>
            <a:off x="1433513" y="857250"/>
            <a:ext cx="4389300" cy="5760900"/>
          </a:xfrm>
          <a:prstGeom prst="rect">
            <a:avLst/>
          </a:prstGeom>
          <a:noFill/>
          <a:ln>
            <a:noFill/>
          </a:ln>
        </p:spPr>
      </p:sp>
      <p:sp>
        <p:nvSpPr>
          <p:cNvPr id="143" name="Google Shape;143;p22"/>
          <p:cNvSpPr txBox="1"/>
          <p:nvPr>
            <p:ph idx="1" type="body"/>
          </p:nvPr>
        </p:nvSpPr>
        <p:spPr>
          <a:xfrm>
            <a:off x="1433513" y="7513638"/>
            <a:ext cx="4389300" cy="1127100"/>
          </a:xfrm>
          <a:prstGeom prst="rect">
            <a:avLst/>
          </a:prstGeom>
          <a:noFill/>
          <a:ln>
            <a:noFill/>
          </a:ln>
        </p:spPr>
        <p:txBody>
          <a:bodyPr anchorCtr="0" anchor="t" bIns="48325" lIns="96650" spcFirstLastPara="1" rIns="96650" wrap="square" tIns="48325">
            <a:noAutofit/>
          </a:bodyPr>
          <a:lstStyle>
            <a:lvl1pPr indent="-228600" lvl="0" marL="457200" rtl="0" algn="l">
              <a:lnSpc>
                <a:spcPct val="100000"/>
              </a:lnSpc>
              <a:spcBef>
                <a:spcPts val="280"/>
              </a:spcBef>
              <a:spcAft>
                <a:spcPts val="0"/>
              </a:spcAft>
              <a:buClr>
                <a:schemeClr val="dk1"/>
              </a:buClr>
              <a:buSzPts val="1400"/>
              <a:buFont typeface="Arial"/>
              <a:buNone/>
              <a:defRPr sz="1400"/>
            </a:lvl1pPr>
            <a:lvl2pPr indent="-228600" lvl="1" marL="914400" rtl="0" algn="l">
              <a:lnSpc>
                <a:spcPct val="100000"/>
              </a:lnSpc>
              <a:spcBef>
                <a:spcPts val="240"/>
              </a:spcBef>
              <a:spcAft>
                <a:spcPts val="0"/>
              </a:spcAft>
              <a:buClr>
                <a:schemeClr val="dk1"/>
              </a:buClr>
              <a:buSzPts val="1200"/>
              <a:buFont typeface="Arial"/>
              <a:buNone/>
              <a:defRPr sz="1200"/>
            </a:lvl2pPr>
            <a:lvl3pPr indent="-228600" lvl="2" marL="1371600" rtl="0" algn="l">
              <a:lnSpc>
                <a:spcPct val="100000"/>
              </a:lnSpc>
              <a:spcBef>
                <a:spcPts val="200"/>
              </a:spcBef>
              <a:spcAft>
                <a:spcPts val="0"/>
              </a:spcAft>
              <a:buClr>
                <a:schemeClr val="dk1"/>
              </a:buClr>
              <a:buSzPts val="1000"/>
              <a:buFont typeface="Arial"/>
              <a:buNone/>
              <a:defRPr sz="1000"/>
            </a:lvl3pPr>
            <a:lvl4pPr indent="-228600" lvl="3" marL="1828800" rtl="0" algn="l">
              <a:lnSpc>
                <a:spcPct val="100000"/>
              </a:lnSpc>
              <a:spcBef>
                <a:spcPts val="180"/>
              </a:spcBef>
              <a:spcAft>
                <a:spcPts val="0"/>
              </a:spcAft>
              <a:buClr>
                <a:schemeClr val="dk1"/>
              </a:buClr>
              <a:buSzPts val="900"/>
              <a:buFont typeface="Arial"/>
              <a:buNone/>
              <a:defRPr sz="900"/>
            </a:lvl4pPr>
            <a:lvl5pPr indent="-228600" lvl="4" marL="2286000" rtl="0" algn="l">
              <a:lnSpc>
                <a:spcPct val="100000"/>
              </a:lnSpc>
              <a:spcBef>
                <a:spcPts val="180"/>
              </a:spcBef>
              <a:spcAft>
                <a:spcPts val="0"/>
              </a:spcAft>
              <a:buClr>
                <a:schemeClr val="dk1"/>
              </a:buClr>
              <a:buSzPts val="900"/>
              <a:buFont typeface="Arial"/>
              <a:buNone/>
              <a:defRPr sz="900"/>
            </a:lvl5pPr>
            <a:lvl6pPr indent="-228600" lvl="5" marL="2743200" rtl="0" algn="l">
              <a:lnSpc>
                <a:spcPct val="100000"/>
              </a:lnSpc>
              <a:spcBef>
                <a:spcPts val="180"/>
              </a:spcBef>
              <a:spcAft>
                <a:spcPts val="0"/>
              </a:spcAft>
              <a:buClr>
                <a:schemeClr val="dk1"/>
              </a:buClr>
              <a:buSzPts val="900"/>
              <a:buFont typeface="Arial"/>
              <a:buNone/>
              <a:defRPr sz="900"/>
            </a:lvl6pPr>
            <a:lvl7pPr indent="-228600" lvl="6" marL="3200400" rtl="0" algn="l">
              <a:lnSpc>
                <a:spcPct val="100000"/>
              </a:lnSpc>
              <a:spcBef>
                <a:spcPts val="180"/>
              </a:spcBef>
              <a:spcAft>
                <a:spcPts val="0"/>
              </a:spcAft>
              <a:buClr>
                <a:schemeClr val="dk1"/>
              </a:buClr>
              <a:buSzPts val="900"/>
              <a:buFont typeface="Arial"/>
              <a:buNone/>
              <a:defRPr sz="900"/>
            </a:lvl7pPr>
            <a:lvl8pPr indent="-228600" lvl="7" marL="3657600" rtl="0" algn="l">
              <a:lnSpc>
                <a:spcPct val="100000"/>
              </a:lnSpc>
              <a:spcBef>
                <a:spcPts val="180"/>
              </a:spcBef>
              <a:spcAft>
                <a:spcPts val="0"/>
              </a:spcAft>
              <a:buClr>
                <a:schemeClr val="dk1"/>
              </a:buClr>
              <a:buSzPts val="900"/>
              <a:buFont typeface="Arial"/>
              <a:buNone/>
              <a:defRPr sz="900"/>
            </a:lvl8pPr>
            <a:lvl9pPr indent="-228600" lvl="8" marL="4114800" rtl="0" algn="l">
              <a:lnSpc>
                <a:spcPct val="100000"/>
              </a:lnSpc>
              <a:spcBef>
                <a:spcPts val="180"/>
              </a:spcBef>
              <a:spcAft>
                <a:spcPts val="0"/>
              </a:spcAft>
              <a:buClr>
                <a:schemeClr val="dk1"/>
              </a:buClr>
              <a:buSzPts val="900"/>
              <a:buFont typeface="Arial"/>
              <a:buNone/>
              <a:defRPr sz="900"/>
            </a:lvl9pPr>
          </a:lstStyle>
          <a:p/>
        </p:txBody>
      </p:sp>
      <p:sp>
        <p:nvSpPr>
          <p:cNvPr id="144" name="Google Shape;144;p22"/>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489725" y="2115313"/>
            <a:ext cx="6335700" cy="65850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2032024" y="3657713"/>
            <a:ext cx="8190000" cy="1646100"/>
          </a:xfrm>
          <a:prstGeom prst="rect">
            <a:avLst/>
          </a:prstGeom>
          <a:noFill/>
          <a:ln>
            <a:noFill/>
          </a:ln>
        </p:spPr>
        <p:txBody>
          <a:bodyPr anchorCtr="0" anchor="ctr"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1336662" y="2087664"/>
            <a:ext cx="8190000" cy="4786200"/>
          </a:xfrm>
          <a:prstGeom prst="rect">
            <a:avLst/>
          </a:prstGeom>
          <a:noFill/>
          <a:ln>
            <a:noFill/>
          </a:ln>
        </p:spPr>
        <p:txBody>
          <a:bodyPr anchorCtr="0" anchor="t" bIns="48325" lIns="96650" spcFirstLastPara="1" rIns="96650" wrap="square" tIns="48325">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9" name="Shape 159"/>
        <p:cNvGrpSpPr/>
        <p:nvPr/>
      </p:nvGrpSpPr>
      <p:grpSpPr>
        <a:xfrm>
          <a:off x="0" y="0"/>
          <a:ext cx="0" cy="0"/>
          <a:chOff x="0" y="0"/>
          <a:chExt cx="0" cy="0"/>
        </a:xfrm>
      </p:grpSpPr>
      <p:sp>
        <p:nvSpPr>
          <p:cNvPr id="160" name="Google Shape;160;p25"/>
          <p:cNvSpPr txBox="1"/>
          <p:nvPr>
            <p:ph type="title"/>
          </p:nvPr>
        </p:nvSpPr>
        <p:spPr>
          <a:xfrm>
            <a:off x="365125" y="382587"/>
            <a:ext cx="6573900" cy="1593900"/>
          </a:xfrm>
          <a:prstGeom prst="rect">
            <a:avLst/>
          </a:prstGeom>
          <a:noFill/>
          <a:ln>
            <a:noFill/>
          </a:ln>
        </p:spPr>
        <p:txBody>
          <a:bodyPr anchorCtr="0" anchor="t" bIns="45000" lIns="90000" spcFirstLastPara="1" rIns="90000" wrap="square" tIns="45000">
            <a:noAutofit/>
          </a:bodyPr>
          <a:lstStyle>
            <a:lvl1pPr lvl="0" rtl="0" algn="l">
              <a:lnSpc>
                <a:spcPct val="87000"/>
              </a:lnSpc>
              <a:spcBef>
                <a:spcPts val="0"/>
              </a:spcBef>
              <a:spcAft>
                <a:spcPts val="0"/>
              </a:spcAft>
              <a:buSzPts val="1400"/>
              <a:buNone/>
              <a:defRPr/>
            </a:lvl1pPr>
            <a:lvl2pPr lvl="1" rtl="0" algn="l">
              <a:lnSpc>
                <a:spcPct val="87000"/>
              </a:lnSpc>
              <a:spcBef>
                <a:spcPts val="0"/>
              </a:spcBef>
              <a:spcAft>
                <a:spcPts val="0"/>
              </a:spcAft>
              <a:buSzPts val="1400"/>
              <a:buNone/>
              <a:defRPr/>
            </a:lvl2pPr>
            <a:lvl3pPr lvl="2" rtl="0" algn="l">
              <a:lnSpc>
                <a:spcPct val="87000"/>
              </a:lnSpc>
              <a:spcBef>
                <a:spcPts val="0"/>
              </a:spcBef>
              <a:spcAft>
                <a:spcPts val="0"/>
              </a:spcAft>
              <a:buSzPts val="1400"/>
              <a:buNone/>
              <a:defRPr/>
            </a:lvl3pPr>
            <a:lvl4pPr lvl="3" rtl="0" algn="l">
              <a:lnSpc>
                <a:spcPct val="87000"/>
              </a:lnSpc>
              <a:spcBef>
                <a:spcPts val="0"/>
              </a:spcBef>
              <a:spcAft>
                <a:spcPts val="0"/>
              </a:spcAft>
              <a:buSzPts val="1400"/>
              <a:buNone/>
              <a:defRPr/>
            </a:lvl4pPr>
            <a:lvl5pPr lvl="4" rtl="0" algn="l">
              <a:lnSpc>
                <a:spcPct val="87000"/>
              </a:lnSpc>
              <a:spcBef>
                <a:spcPts val="0"/>
              </a:spcBef>
              <a:spcAft>
                <a:spcPts val="0"/>
              </a:spcAft>
              <a:buSzPts val="1400"/>
              <a:buNone/>
              <a:defRPr/>
            </a:lvl5pPr>
            <a:lvl6pPr lvl="5" rtl="0" algn="l">
              <a:lnSpc>
                <a:spcPct val="87000"/>
              </a:lnSpc>
              <a:spcBef>
                <a:spcPts val="0"/>
              </a:spcBef>
              <a:spcAft>
                <a:spcPts val="0"/>
              </a:spcAft>
              <a:buSzPts val="1400"/>
              <a:buNone/>
              <a:defRPr/>
            </a:lvl6pPr>
            <a:lvl7pPr lvl="6" rtl="0" algn="l">
              <a:lnSpc>
                <a:spcPct val="87000"/>
              </a:lnSpc>
              <a:spcBef>
                <a:spcPts val="0"/>
              </a:spcBef>
              <a:spcAft>
                <a:spcPts val="0"/>
              </a:spcAft>
              <a:buSzPts val="1400"/>
              <a:buNone/>
              <a:defRPr/>
            </a:lvl7pPr>
            <a:lvl8pPr lvl="7" rtl="0" algn="l">
              <a:lnSpc>
                <a:spcPct val="87000"/>
              </a:lnSpc>
              <a:spcBef>
                <a:spcPts val="0"/>
              </a:spcBef>
              <a:spcAft>
                <a:spcPts val="0"/>
              </a:spcAft>
              <a:buSzPts val="1400"/>
              <a:buNone/>
              <a:defRPr/>
            </a:lvl8pPr>
            <a:lvl9pPr lvl="8" rtl="0" algn="l">
              <a:lnSpc>
                <a:spcPct val="87000"/>
              </a:lnSpc>
              <a:spcBef>
                <a:spcPts val="0"/>
              </a:spcBef>
              <a:spcAft>
                <a:spcPts val="0"/>
              </a:spcAft>
              <a:buSzPts val="1400"/>
              <a:buNone/>
              <a:defRPr/>
            </a:lvl9pPr>
          </a:lstStyle>
          <a:p/>
        </p:txBody>
      </p:sp>
      <p:sp>
        <p:nvSpPr>
          <p:cNvPr id="161" name="Google Shape;161;p25"/>
          <p:cNvSpPr txBox="1"/>
          <p:nvPr>
            <p:ph idx="1" type="body"/>
          </p:nvPr>
        </p:nvSpPr>
        <p:spPr>
          <a:xfrm>
            <a:off x="365125" y="2246312"/>
            <a:ext cx="6578700" cy="6330900"/>
          </a:xfrm>
          <a:prstGeom prst="rect">
            <a:avLst/>
          </a:prstGeom>
          <a:noFill/>
          <a:ln>
            <a:noFill/>
          </a:ln>
        </p:spPr>
        <p:txBody>
          <a:bodyPr anchorCtr="0" anchor="t" bIns="0" lIns="0" spcFirstLastPara="1" rIns="0" wrap="square" tIns="55800">
            <a:noAutofit/>
          </a:bodyPr>
          <a:lstStyle>
            <a:lvl1pPr indent="-228600" lvl="0" marL="457200" rtl="0" algn="l">
              <a:lnSpc>
                <a:spcPct val="87000"/>
              </a:lnSpc>
              <a:spcBef>
                <a:spcPts val="0"/>
              </a:spcBef>
              <a:spcAft>
                <a:spcPts val="0"/>
              </a:spcAft>
              <a:buSzPts val="3400"/>
              <a:buNone/>
              <a:defRPr/>
            </a:lvl1pPr>
            <a:lvl2pPr indent="-228600" lvl="1" marL="914400" rtl="0" algn="l">
              <a:lnSpc>
                <a:spcPct val="87000"/>
              </a:lnSpc>
              <a:spcBef>
                <a:spcPts val="1400"/>
              </a:spcBef>
              <a:spcAft>
                <a:spcPts val="0"/>
              </a:spcAft>
              <a:buSzPts val="3000"/>
              <a:buNone/>
              <a:defRPr/>
            </a:lvl2pPr>
            <a:lvl3pPr indent="-228600" lvl="2" marL="1371600" rtl="0" algn="l">
              <a:lnSpc>
                <a:spcPct val="87000"/>
              </a:lnSpc>
              <a:spcBef>
                <a:spcPts val="1100"/>
              </a:spcBef>
              <a:spcAft>
                <a:spcPts val="0"/>
              </a:spcAft>
              <a:buSzPts val="2500"/>
              <a:buNone/>
              <a:defRPr/>
            </a:lvl3pPr>
            <a:lvl4pPr indent="-228600" lvl="3" marL="1828800" rtl="0" algn="l">
              <a:lnSpc>
                <a:spcPct val="87000"/>
              </a:lnSpc>
              <a:spcBef>
                <a:spcPts val="800"/>
              </a:spcBef>
              <a:spcAft>
                <a:spcPts val="0"/>
              </a:spcAft>
              <a:buSzPts val="2100"/>
              <a:buNone/>
              <a:defRPr/>
            </a:lvl4pPr>
            <a:lvl5pPr indent="-228600" lvl="4" marL="2286000" rtl="0" algn="l">
              <a:lnSpc>
                <a:spcPct val="87000"/>
              </a:lnSpc>
              <a:spcBef>
                <a:spcPts val="500"/>
              </a:spcBef>
              <a:spcAft>
                <a:spcPts val="0"/>
              </a:spcAft>
              <a:buSzPts val="2100"/>
              <a:buNone/>
              <a:defRPr/>
            </a:lvl5pPr>
            <a:lvl6pPr indent="-228600" lvl="5" marL="2743200" rtl="0" algn="l">
              <a:lnSpc>
                <a:spcPct val="87000"/>
              </a:lnSpc>
              <a:spcBef>
                <a:spcPts val="200"/>
              </a:spcBef>
              <a:spcAft>
                <a:spcPts val="0"/>
              </a:spcAft>
              <a:buSzPts val="2100"/>
              <a:buNone/>
              <a:defRPr/>
            </a:lvl6pPr>
            <a:lvl7pPr indent="-228600" lvl="6" marL="3200400" rtl="0" algn="l">
              <a:lnSpc>
                <a:spcPct val="87000"/>
              </a:lnSpc>
              <a:spcBef>
                <a:spcPts val="200"/>
              </a:spcBef>
              <a:spcAft>
                <a:spcPts val="0"/>
              </a:spcAft>
              <a:buSzPts val="2100"/>
              <a:buNone/>
              <a:defRPr/>
            </a:lvl7pPr>
            <a:lvl8pPr indent="-228600" lvl="7" marL="3657600" rtl="0" algn="l">
              <a:lnSpc>
                <a:spcPct val="87000"/>
              </a:lnSpc>
              <a:spcBef>
                <a:spcPts val="200"/>
              </a:spcBef>
              <a:spcAft>
                <a:spcPts val="0"/>
              </a:spcAft>
              <a:buSzPts val="2100"/>
              <a:buNone/>
              <a:defRPr/>
            </a:lvl8pPr>
            <a:lvl9pPr indent="-228600" lvl="8" marL="4114800" rtl="0" algn="l">
              <a:lnSpc>
                <a:spcPct val="87000"/>
              </a:lnSpc>
              <a:spcBef>
                <a:spcPts val="200"/>
              </a:spcBef>
              <a:spcAft>
                <a:spcPts val="200"/>
              </a:spcAft>
              <a:buSzPts val="2100"/>
              <a:buNone/>
              <a:defRPr/>
            </a:lvl9pPr>
          </a:lstStyle>
          <a:p/>
        </p:txBody>
      </p:sp>
      <p:sp>
        <p:nvSpPr>
          <p:cNvPr id="162" name="Google Shape;162;p2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3" name="Google Shape;163;p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4" name="Google Shape;164;p25"/>
          <p:cNvSpPr txBox="1"/>
          <p:nvPr>
            <p:ph idx="12" type="sldNum"/>
          </p:nvPr>
        </p:nvSpPr>
        <p:spPr>
          <a:xfrm>
            <a:off x="5241925" y="8742362"/>
            <a:ext cx="1698600" cy="657300"/>
          </a:xfrm>
          <a:prstGeom prst="rect">
            <a:avLst/>
          </a:prstGeom>
          <a:noFill/>
          <a:ln>
            <a:noFill/>
          </a:ln>
        </p:spPr>
        <p:txBody>
          <a:bodyPr anchorCtr="0" anchor="t" bIns="45000" lIns="90000" spcFirstLastPara="1" rIns="90000" wrap="square" tIns="45000">
            <a:noAutofit/>
          </a:bodyPr>
          <a:lstStyle>
            <a:lvl1pPr indent="0" lvl="0" marL="0" rtl="0" algn="l">
              <a:lnSpc>
                <a:spcPct val="93000"/>
              </a:lnSpc>
              <a:spcBef>
                <a:spcPts val="0"/>
              </a:spcBef>
              <a:spcAft>
                <a:spcPts val="0"/>
              </a:spcAft>
              <a:buNone/>
              <a:defRPr/>
            </a:lvl1pPr>
            <a:lvl2pPr indent="0" lvl="1" marL="0" rtl="0" algn="l">
              <a:lnSpc>
                <a:spcPct val="93000"/>
              </a:lnSpc>
              <a:spcBef>
                <a:spcPts val="0"/>
              </a:spcBef>
              <a:spcAft>
                <a:spcPts val="0"/>
              </a:spcAft>
              <a:buNone/>
              <a:defRPr/>
            </a:lvl2pPr>
            <a:lvl3pPr indent="0" lvl="2" marL="0" rtl="0" algn="l">
              <a:lnSpc>
                <a:spcPct val="93000"/>
              </a:lnSpc>
              <a:spcBef>
                <a:spcPts val="0"/>
              </a:spcBef>
              <a:spcAft>
                <a:spcPts val="0"/>
              </a:spcAft>
              <a:buNone/>
              <a:defRPr/>
            </a:lvl3pPr>
            <a:lvl4pPr indent="0" lvl="3" marL="0" rtl="0" algn="l">
              <a:lnSpc>
                <a:spcPct val="93000"/>
              </a:lnSpc>
              <a:spcBef>
                <a:spcPts val="0"/>
              </a:spcBef>
              <a:spcAft>
                <a:spcPts val="0"/>
              </a:spcAft>
              <a:buNone/>
              <a:defRPr/>
            </a:lvl4pPr>
            <a:lvl5pPr indent="0" lvl="4" marL="0" rtl="0" algn="l">
              <a:lnSpc>
                <a:spcPct val="93000"/>
              </a:lnSpc>
              <a:spcBef>
                <a:spcPts val="0"/>
              </a:spcBef>
              <a:spcAft>
                <a:spcPts val="0"/>
              </a:spcAft>
              <a:buNone/>
              <a:defRPr/>
            </a:lvl5pPr>
            <a:lvl6pPr indent="0" lvl="5" marL="0" rtl="0" algn="l">
              <a:lnSpc>
                <a:spcPct val="93000"/>
              </a:lnSpc>
              <a:spcBef>
                <a:spcPts val="0"/>
              </a:spcBef>
              <a:spcAft>
                <a:spcPts val="0"/>
              </a:spcAft>
              <a:buNone/>
              <a:defRPr/>
            </a:lvl6pPr>
            <a:lvl7pPr indent="0" lvl="6" marL="0" rtl="0" algn="l">
              <a:lnSpc>
                <a:spcPct val="93000"/>
              </a:lnSpc>
              <a:spcBef>
                <a:spcPts val="0"/>
              </a:spcBef>
              <a:spcAft>
                <a:spcPts val="0"/>
              </a:spcAft>
              <a:buNone/>
              <a:defRPr/>
            </a:lvl7pPr>
            <a:lvl8pPr indent="0" lvl="7" marL="0" rtl="0" algn="l">
              <a:lnSpc>
                <a:spcPct val="93000"/>
              </a:lnSpc>
              <a:spcBef>
                <a:spcPts val="0"/>
              </a:spcBef>
              <a:spcAft>
                <a:spcPts val="0"/>
              </a:spcAft>
              <a:buNone/>
              <a:defRPr/>
            </a:lvl8pPr>
            <a:lvl9pPr indent="0" lvl="8" marL="0" rt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6"/>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7"/>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7"/>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7"/>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65125" y="385763"/>
            <a:ext cx="6585000" cy="1600200"/>
          </a:xfrm>
          <a:prstGeom prst="rect">
            <a:avLst/>
          </a:prstGeom>
          <a:noFill/>
          <a:ln>
            <a:noFill/>
          </a:ln>
        </p:spPr>
        <p:txBody>
          <a:bodyPr anchorCtr="0" anchor="ctr"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7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365125" y="2239963"/>
            <a:ext cx="6585000" cy="6335700"/>
          </a:xfrm>
          <a:prstGeom prst="rect">
            <a:avLst/>
          </a:prstGeom>
          <a:noFill/>
          <a:ln>
            <a:noFill/>
          </a:ln>
        </p:spPr>
        <p:txBody>
          <a:bodyPr anchorCtr="0" anchor="t" bIns="48325" lIns="96650" spcFirstLastPara="1" rIns="96650" wrap="square" tIns="48325">
            <a:noAutofit/>
          </a:bodyPr>
          <a:lstStyle>
            <a:lvl1pPr indent="-444500" lvl="0" marL="4572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365125" y="8742363"/>
            <a:ext cx="1708200" cy="66690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2498725" y="8742363"/>
            <a:ext cx="2317800" cy="666900"/>
          </a:xfrm>
          <a:prstGeom prst="rect">
            <a:avLst/>
          </a:prstGeom>
          <a:noFill/>
          <a:ln>
            <a:noFill/>
          </a:ln>
        </p:spPr>
        <p:txBody>
          <a:bodyPr anchorCtr="0" anchor="t" bIns="48325" lIns="96650" spcFirstLastPara="1" rIns="96650" wrap="square" tIns="4832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5241925" y="8742363"/>
            <a:ext cx="1708200" cy="666900"/>
          </a:xfrm>
          <a:prstGeom prst="rect">
            <a:avLst/>
          </a:prstGeom>
          <a:noFill/>
          <a:ln>
            <a:noFill/>
          </a:ln>
        </p:spPr>
        <p:txBody>
          <a:bodyPr anchorCtr="0" anchor="t" bIns="48325" lIns="96650" spcFirstLastPara="1" rIns="96650" wrap="square" tIns="4832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pic>
        <p:nvPicPr>
          <p:cNvPr descr="C:\Documents and Settings\All Users\Documents\TAPS Files\dvc1.gif" id="170" name="Google Shape;170;p26"/>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171" name="Google Shape;171;p26"/>
          <p:cNvGraphicFramePr/>
          <p:nvPr/>
        </p:nvGraphicFramePr>
        <p:xfrm>
          <a:off x="342898" y="749426"/>
          <a:ext cx="3000000" cy="3000000"/>
        </p:xfrm>
        <a:graphic>
          <a:graphicData uri="http://schemas.openxmlformats.org/drawingml/2006/table">
            <a:tbl>
              <a:tblPr>
                <a:noFill/>
                <a:tableStyleId>{53AF67CB-5C61-4383-BE89-8F28A17B0B5D}</a:tableStyleId>
              </a:tblPr>
              <a:tblGrid>
                <a:gridCol w="6629400"/>
              </a:tblGrid>
              <a:tr h="1259900">
                <a:tc>
                  <a:txBody>
                    <a:bodyPr/>
                    <a:lstStyle/>
                    <a:p>
                      <a:pPr indent="0" lvl="0" marL="0" marR="0" rtl="0" algn="ctr">
                        <a:spcBef>
                          <a:spcPts val="0"/>
                        </a:spcBef>
                        <a:spcAft>
                          <a:spcPts val="0"/>
                        </a:spcAft>
                        <a:buNone/>
                      </a:pPr>
                      <a:r>
                        <a:rPr lang="en-US" sz="1600"/>
                        <a:t>Stage 4/Bay </a:t>
                      </a:r>
                      <a:r>
                        <a:rPr lang="en-US" sz="1600"/>
                        <a:t>3.5</a:t>
                      </a:r>
                      <a:endParaRPr/>
                    </a:p>
                    <a:p>
                      <a:pPr indent="0" lvl="0" marL="0" marR="0" rtl="0" algn="ctr">
                        <a:spcBef>
                          <a:spcPts val="0"/>
                        </a:spcBef>
                        <a:spcAft>
                          <a:spcPts val="0"/>
                        </a:spcAft>
                        <a:buNone/>
                      </a:pPr>
                      <a:r>
                        <a:rPr b="1" lang="en-US" sz="2800"/>
                        <a:t>Saving Piper Perry</a:t>
                      </a:r>
                      <a:endParaRPr/>
                    </a:p>
                    <a:p>
                      <a:pPr indent="0" lvl="0" marL="0" marR="0" rtl="0" algn="ctr">
                        <a:spcBef>
                          <a:spcPts val="0"/>
                        </a:spcBef>
                        <a:spcAft>
                          <a:spcPts val="0"/>
                        </a:spcAft>
                        <a:buNone/>
                      </a:pPr>
                      <a:r>
                        <a:rPr lang="en-US" sz="1200" u="none" cap="none" strike="noStrike"/>
                        <a:t>Course Designer: </a:t>
                      </a:r>
                      <a:r>
                        <a:rPr lang="en-US" sz="1200"/>
                        <a:t>Somebody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a:t>Saving Piper Perry</a:t>
                      </a:r>
                      <a:r>
                        <a:rPr lang="en-US" sz="1100" u="none" cap="none" strike="noStrike"/>
                        <a:t> is a 1</a:t>
                      </a:r>
                      <a:r>
                        <a:rPr lang="en-US" sz="1100"/>
                        <a:t>4</a:t>
                      </a:r>
                      <a:r>
                        <a:rPr lang="en-US" sz="1100" u="none" cap="none" strike="noStrike"/>
                        <a:t> round, 70 point comstock medium course. There are 7</a:t>
                      </a:r>
                      <a:r>
                        <a:rPr lang="en-US" sz="1100"/>
                        <a:t> USPSA</a:t>
                      </a:r>
                      <a:r>
                        <a:rPr lang="en-US" sz="1100" u="none" cap="none" strike="noStrike"/>
                        <a:t> targets</a:t>
                      </a:r>
                      <a:r>
                        <a:rPr lang="en-US" sz="1100"/>
                        <a:t>. </a:t>
                      </a:r>
                      <a:r>
                        <a:rPr lang="en-US" sz="1100" u="none" cap="none" strike="noStrike"/>
                        <a:t>The best two hits per target will score. The start signal is audible.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1000">
                <a:tc>
                  <a:txBody>
                    <a:bodyPr/>
                    <a:lstStyle/>
                    <a:p>
                      <a:pPr indent="0" lvl="0" marL="0" rtl="0" algn="l">
                        <a:spcBef>
                          <a:spcPts val="0"/>
                        </a:spcBef>
                        <a:spcAft>
                          <a:spcPts val="0"/>
                        </a:spcAft>
                        <a:buNone/>
                      </a:pPr>
                      <a:r>
                        <a:rPr lang="en-US" sz="1100">
                          <a:solidFill>
                            <a:schemeClr val="dk1"/>
                          </a:solidFill>
                        </a:rPr>
                        <a:t>The Handgun start position is sitting with both wrists handcuffed and palms flat on the table. Handgun unloaded on the table and all magazines to be used on the stage on the table.</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rPr lang="en-US" sz="1100">
                          <a:solidFill>
                            <a:schemeClr val="dk1"/>
                          </a:solidFill>
                        </a:rPr>
                        <a:t>The PCC start position is sitting with palms flat on the table. PCC unloaded on the table and all magazines to be used on the stage on the table.</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a:t>
                      </a:r>
                      <a:r>
                        <a:rPr lang="en-US" sz="1100"/>
                        <a:t>, engage all targets while remaining handcuffed.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graphicFrame>
        <p:nvGraphicFramePr>
          <p:cNvPr id="177" name="Google Shape;177;p27"/>
          <p:cNvGraphicFramePr/>
          <p:nvPr/>
        </p:nvGraphicFramePr>
        <p:xfrm>
          <a:off x="158750" y="185900"/>
          <a:ext cx="3000000" cy="3000000"/>
        </p:xfrm>
        <a:graphic>
          <a:graphicData uri="http://schemas.openxmlformats.org/drawingml/2006/table">
            <a:tbl>
              <a:tblPr>
                <a:noFill/>
                <a:tableStyleId>{53AF67CB-5C61-4383-BE89-8F28A17B0B5D}</a:tableStyleId>
              </a:tblPr>
              <a:tblGrid>
                <a:gridCol w="1041400"/>
                <a:gridCol w="49530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Stage </a:t>
                      </a:r>
                      <a:r>
                        <a:rPr b="1" lang="en-US" sz="2000"/>
                        <a:t>4/Bay 3.5</a:t>
                      </a:r>
                      <a:endParaRPr/>
                    </a:p>
                    <a:p>
                      <a:pPr indent="0" lvl="0" marL="0" marR="0" rtl="0" algn="ctr">
                        <a:lnSpc>
                          <a:spcPct val="100000"/>
                        </a:lnSpc>
                        <a:spcBef>
                          <a:spcPts val="400"/>
                        </a:spcBef>
                        <a:spcAft>
                          <a:spcPts val="0"/>
                        </a:spcAft>
                        <a:buClr>
                          <a:srgbClr val="000000"/>
                        </a:buClr>
                        <a:buSzPts val="2000"/>
                        <a:buFont typeface="Arial"/>
                        <a:buNone/>
                      </a:pPr>
                      <a:r>
                        <a:rPr b="1" lang="en-US" sz="2000"/>
                        <a:t>Saving Piper Perry</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a:t>
                      </a:r>
                      <a:r>
                        <a:rPr b="1" lang="en-US" sz="1200"/>
                        <a:t>Somebody</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178" name="Google Shape;178;p27"/>
          <p:cNvPicPr preferRelativeResize="0"/>
          <p:nvPr/>
        </p:nvPicPr>
        <p:blipFill rotWithShape="1">
          <a:blip r:embed="rId3">
            <a:alphaModFix/>
          </a:blip>
          <a:srcRect b="0" l="0" r="0" t="0"/>
          <a:stretch/>
        </p:blipFill>
        <p:spPr>
          <a:xfrm>
            <a:off x="158750" y="217175"/>
            <a:ext cx="1057275" cy="925513"/>
          </a:xfrm>
          <a:prstGeom prst="rect">
            <a:avLst/>
          </a:prstGeom>
          <a:noFill/>
          <a:ln>
            <a:noFill/>
          </a:ln>
        </p:spPr>
      </p:pic>
      <p:pic>
        <p:nvPicPr>
          <p:cNvPr descr="C:\Documents and Settings\All Users\Documents\TAPS Files\dvc1.gif" id="179" name="Google Shape;179;p27"/>
          <p:cNvPicPr preferRelativeResize="0"/>
          <p:nvPr/>
        </p:nvPicPr>
        <p:blipFill rotWithShape="1">
          <a:blip r:embed="rId3">
            <a:alphaModFix/>
          </a:blip>
          <a:srcRect b="0" l="0" r="0" t="0"/>
          <a:stretch/>
        </p:blipFill>
        <p:spPr>
          <a:xfrm>
            <a:off x="6220336" y="217180"/>
            <a:ext cx="1057275" cy="925512"/>
          </a:xfrm>
          <a:prstGeom prst="rect">
            <a:avLst/>
          </a:prstGeom>
          <a:noFill/>
          <a:ln>
            <a:noFill/>
          </a:ln>
        </p:spPr>
      </p:pic>
      <p:pic>
        <p:nvPicPr>
          <p:cNvPr id="180" name="Google Shape;180;p27"/>
          <p:cNvPicPr preferRelativeResize="0"/>
          <p:nvPr/>
        </p:nvPicPr>
        <p:blipFill>
          <a:blip r:embed="rId4">
            <a:alphaModFix/>
          </a:blip>
          <a:stretch>
            <a:fillRect/>
          </a:stretch>
        </p:blipFill>
        <p:spPr>
          <a:xfrm>
            <a:off x="152400" y="1326350"/>
            <a:ext cx="7010400" cy="71723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