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22DBD6-87BE-48AD-B69D-619DEEBE408D}">
  <a:tblStyle styleId="{6822DBD6-87BE-48AD-B69D-619DEEBE408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{6822DBD6-87BE-48AD-B69D-619DEEBE408D}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2/Bay 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Stakeout Squad Standards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Eric Beerbaum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Stakeout Squad Standards</a:t>
                      </a:r>
                      <a:r>
                        <a:rPr lang="en-US" sz="1100" u="none" cap="none" strike="noStrike"/>
                        <a:t> is a </a:t>
                      </a:r>
                      <a:r>
                        <a:rPr lang="en-US" sz="1100"/>
                        <a:t>24</a:t>
                      </a:r>
                      <a:r>
                        <a:rPr lang="en-US" sz="1100" u="none" cap="none" strike="noStrike"/>
                        <a:t> round, </a:t>
                      </a:r>
                      <a:r>
                        <a:rPr lang="en-US" sz="1100"/>
                        <a:t>120</a:t>
                      </a:r>
                      <a:r>
                        <a:rPr lang="en-US" sz="1100" u="none" cap="none" strike="noStrike"/>
                        <a:t> point </a:t>
                      </a:r>
                      <a:r>
                        <a:rPr lang="en-US" sz="1100"/>
                        <a:t>Virginia Count Standards Exercise.</a:t>
                      </a:r>
                      <a:r>
                        <a:rPr lang="en-US" sz="1100" u="none" cap="none" strike="noStrike"/>
                        <a:t>. There are </a:t>
                      </a:r>
                      <a:r>
                        <a:rPr lang="en-US" sz="1100"/>
                        <a:t>6 USPSA</a:t>
                      </a:r>
                      <a:r>
                        <a:rPr lang="en-US" sz="1100" u="none" cap="none" strike="noStrike"/>
                        <a:t> targets</a:t>
                      </a:r>
                      <a:r>
                        <a:rPr lang="en-US" sz="1100"/>
                        <a:t>. </a:t>
                      </a:r>
                      <a:r>
                        <a:rPr lang="en-US" sz="1100" u="none" cap="none" strike="noStrike"/>
                        <a:t>The best </a:t>
                      </a:r>
                      <a:r>
                        <a:rPr lang="en-US" sz="1100"/>
                        <a:t>four </a:t>
                      </a:r>
                      <a:r>
                        <a:rPr lang="en-US" sz="1100" u="none" cap="none" strike="noStrike"/>
                        <a:t>hits per target will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hands touching both upper marks. Handgun is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PCC loaded, safety on, stock touching belt, muzzle touching bottom mark.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String 1: On the audible start signal engage T1-T3 (the back targets) with two rounds each, freestyle.  Conduct a mandatory reload and engage T4-T6 (the front targets) with two rounds each, strong hand/shoulder only.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String 2: On the audible start signal engage T1-T3 (the back targets) with two rounds each, freestyle.  Conduct a mandatory reload and engage T4-T6 (the front targets) with two rounds each, weak hand/shoulder only.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{6822DBD6-87BE-48AD-B69D-619DEEBE408D}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2/Bay 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Stakeout Squad Standards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50"/>
            <a:ext cx="7010401" cy="4992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