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9601200" cx="73152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159072-B66D-4375-8C67-B7EBFD5A2803}">
  <a:tblStyle styleId="{5B159072-B66D-4375-8C67-B7EBFD5A28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05a83edd_0_0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gea05a83edd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a05a83edd_0_0:notes"/>
          <p:cNvSpPr txBox="1"/>
          <p:nvPr>
            <p:ph idx="12" type="sldNum"/>
          </p:nvPr>
        </p:nvSpPr>
        <p:spPr>
          <a:xfrm>
            <a:off x="4143375" y="9120188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2286000" y="719138"/>
            <a:ext cx="27432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89744" y="2115344"/>
            <a:ext cx="6335712" cy="65849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032000" y="3657600"/>
            <a:ext cx="8189912" cy="1646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336675" y="2087563"/>
            <a:ext cx="8189912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49275" y="2982913"/>
            <a:ext cx="621665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096963" y="5440363"/>
            <a:ext cx="5121275" cy="245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77850" y="6169025"/>
            <a:ext cx="6218238" cy="190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77850" y="4068763"/>
            <a:ext cx="6218238" cy="210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65125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33800" y="2239963"/>
            <a:ext cx="3216275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65125" y="384175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65125" y="2149475"/>
            <a:ext cx="3232150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65125" y="3044825"/>
            <a:ext cx="3232150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716338" y="2149475"/>
            <a:ext cx="3233737" cy="89535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716338" y="3044825"/>
            <a:ext cx="3233737" cy="553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65125" y="382588"/>
            <a:ext cx="2406650" cy="1627187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860675" y="382588"/>
            <a:ext cx="4089400" cy="819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65125" y="2009775"/>
            <a:ext cx="2406650" cy="6567488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433513" y="6721475"/>
            <a:ext cx="4389437" cy="792163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433513" y="857250"/>
            <a:ext cx="4389437" cy="57610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433513" y="7513638"/>
            <a:ext cx="4389437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44450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651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498725" y="8742363"/>
            <a:ext cx="23177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241925" y="8742363"/>
            <a:ext cx="170815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ocuments and Settings\All Users\Documents\TAPS Files\dvc1.gif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961" y="7709042"/>
            <a:ext cx="1057275" cy="925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3"/>
          <p:cNvGraphicFramePr/>
          <p:nvPr/>
        </p:nvGraphicFramePr>
        <p:xfrm>
          <a:off x="342898" y="749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{5B159072-B66D-4375-8C67-B7EBFD5A2803}</a:tableStyleId>
              </a:tblPr>
              <a:tblGrid>
                <a:gridCol w="6629400"/>
              </a:tblGrid>
              <a:tr h="12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Stage 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 u="none" cap="none" strike="noStrike"/>
                        <a:t>Strange Hallways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3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Strange Hallways is a 22 round, 110 point Comstock long course. There are 10 USPSA targets and 2 steel targets. The best two hits per target will score. Steel must fall to score. The start signal is audible.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The start position is standing with wrist below belt, loaded firearm lying flat and unsupported on top of the up-range barrel.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On the audible start signal, engage targets as visible from within the shooting areas.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All barrels are soft cover.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4"/>
          <p:cNvGraphicFramePr/>
          <p:nvPr/>
        </p:nvGraphicFramePr>
        <p:xfrm>
          <a:off x="177800" y="16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{5B159072-B66D-4375-8C67-B7EBFD5A2803}</a:tableStyleId>
              </a:tblPr>
              <a:tblGrid>
                <a:gridCol w="1041400"/>
                <a:gridCol w="4953000"/>
                <a:gridCol w="1003300"/>
              </a:tblGrid>
              <a:tr h="98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Stage 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Strange Hallways</a:t>
                      </a:r>
                      <a:endParaRPr b="1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Course Designer: Jordan Rogers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C:\Documents and Settings\All Users\Documents\TAPS Files\dvc1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All Users\Documents\TAPS Files\dvc1.gif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7261" y="248468"/>
            <a:ext cx="105727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video game&#10;&#10;Description automatically generated with medium confidence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22987" r="34731" t="0"/>
          <a:stretch/>
        </p:blipFill>
        <p:spPr>
          <a:xfrm>
            <a:off x="505400" y="1152575"/>
            <a:ext cx="6342500" cy="84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