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0DDFCF-E8D1-411D-8D62-F249BD1BEF27}">
  <a:tblStyle styleId="{1D0DDFCF-E8D1-411D-8D62-F249BD1BEF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{1D0DDFCF-E8D1-411D-8D62-F249BD1BEF27}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The Original World Champion Lean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Christian Sailer and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Original World Champion Lean is a 2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round, 12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point Comstock long course. There are 10 IPSC targets and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either set of marks and wrists below belt.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toes touching either set of marks with PCC loaded, stock on belt, safety on.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{1D0DDFCF-E8D1-411D-8D62-F249BD1BEF27}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The Original World Champion Lean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Christian Sailer and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79675" y="7350300"/>
            <a:ext cx="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8047475" y="7151100"/>
            <a:ext cx="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399" cy="4807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