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8EC1DF-530F-4819-8EE0-39908BBB27F1}">
  <a:tblStyle styleId="{6C8EC1DF-530F-4819-8EE0-39908BBB27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{6C8EC1DF-530F-4819-8EE0-39908BBB27F1}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Uneven Flow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/>
                        <a:t>Uneven Flow (inspired by Area 4 Even Flow stage) is a 25 round, 125 point, COMSTOCK Long course. There are 12 USPSA targets and 1 steel target. The best 2 hits per target will score. Steel must fall to score.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feet touching the start stick with wrists below belt. Handgun is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 position is standing with feet touching the start stick with PCC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{6C8EC1DF-530F-4819-8EE0-39908BBB27F1}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Uneven Flow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21519" r="27618" t="0"/>
          <a:stretch/>
        </p:blipFill>
        <p:spPr>
          <a:xfrm>
            <a:off x="158750" y="1326375"/>
            <a:ext cx="6997699" cy="773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