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1A330D-24AE-4861-9E09-CC6DFCCCA4C1}">
  <a:tblStyle styleId="{911A330D-24AE-4861-9E09-CC6DFCCCA4C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53617fe42_1_10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1653617fe42_1_10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653617fe42_1_10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{911A330D-24AE-4861-9E09-CC6DFCCCA4C1}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6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Willy-Nilly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Ken Wang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Willy-Nilly is a 18 round, 90 point, COMSTOCK Medium course. There are 8 USPSA targets and 2 steel targets. The best 2 hits per target will score. Steel must fall to score.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start signal is audible.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handgun start position is standing with hands touching upper marks. Handgun is loaded and holstered.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PCC start position is stock on belt, safety on, muzzle touching the lower mark.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On the audible start signal</a:t>
                      </a:r>
                      <a:r>
                        <a:rPr lang="en-US" sz="1100"/>
                        <a:t>,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engage all targets from within the shooting areas.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P1 activates DT1, which is not visible at rest.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designated wall (most uprange one) does not extend to the ground.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{911A330D-24AE-4861-9E09-CC6DFCCCA4C1}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6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</a:rPr>
                        <a:t>Willy-Nilly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Ken Wang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" y="217175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336" y="217180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 rotWithShape="1">
          <a:blip r:embed="rId4">
            <a:alphaModFix/>
          </a:blip>
          <a:srcRect b="0" l="18869" r="8582" t="0"/>
          <a:stretch/>
        </p:blipFill>
        <p:spPr>
          <a:xfrm>
            <a:off x="158750" y="1397500"/>
            <a:ext cx="6997699" cy="5425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