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398962" y="9555162"/>
            <a:ext cx="3362325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>
            <p:ph idx="2" type="sldImg"/>
          </p:nvPr>
        </p:nvSpPr>
        <p:spPr>
          <a:xfrm>
            <a:off x="1371600" y="763587"/>
            <a:ext cx="5018087" cy="3760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777875" y="4776787"/>
            <a:ext cx="6207125" cy="4514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n"/>
          <p:cNvSpPr txBox="1"/>
          <p:nvPr>
            <p:ph idx="3" type="hdr"/>
          </p:nvPr>
        </p:nvSpPr>
        <p:spPr>
          <a:xfrm>
            <a:off x="0" y="0"/>
            <a:ext cx="3362325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10" type="dt"/>
          </p:nvPr>
        </p:nvSpPr>
        <p:spPr>
          <a:xfrm>
            <a:off x="4398962" y="0"/>
            <a:ext cx="3362325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n"/>
          <p:cNvSpPr txBox="1"/>
          <p:nvPr>
            <p:ph idx="11" type="ftr"/>
          </p:nvPr>
        </p:nvSpPr>
        <p:spPr>
          <a:xfrm>
            <a:off x="0" y="9555162"/>
            <a:ext cx="3362325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4" type="sldNum"/>
          </p:nvPr>
        </p:nvSpPr>
        <p:spPr>
          <a:xfrm>
            <a:off x="4398962" y="9555162"/>
            <a:ext cx="3362325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2286000" y="719137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1371600" y="763587"/>
            <a:ext cx="5024437" cy="3767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777875" y="4776787"/>
            <a:ext cx="6213475" cy="45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5241925" y="8742362"/>
            <a:ext cx="1697037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365125" y="382587"/>
            <a:ext cx="6572250" cy="159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365125" y="2246312"/>
            <a:ext cx="657225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5241925" y="8742362"/>
            <a:ext cx="1697037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"/>
          <p:cNvSpPr/>
          <p:nvPr/>
        </p:nvSpPr>
        <p:spPr>
          <a:xfrm>
            <a:off x="365125" y="8742362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2498725" y="8742362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5241925" y="8742362"/>
            <a:ext cx="1697037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365125" y="382587"/>
            <a:ext cx="6572250" cy="159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365125" y="2246312"/>
            <a:ext cx="657225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2" y="7708900"/>
            <a:ext cx="1057275" cy="925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4"/>
          <p:cNvGrpSpPr/>
          <p:nvPr/>
        </p:nvGrpSpPr>
        <p:grpSpPr>
          <a:xfrm>
            <a:off x="342900" y="749300"/>
            <a:ext cx="6623049" cy="4529138"/>
            <a:chOff x="216" y="472"/>
            <a:chExt cx="4172" cy="2853"/>
          </a:xfrm>
        </p:grpSpPr>
        <p:sp>
          <p:nvSpPr>
            <p:cNvPr id="41" name="Google Shape;41;p4"/>
            <p:cNvSpPr txBox="1"/>
            <p:nvPr/>
          </p:nvSpPr>
          <p:spPr>
            <a:xfrm>
              <a:off x="216" y="472"/>
              <a:ext cx="4166" cy="7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975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Wish You Weren't So Awkward, Bud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Designer:  Eric Beerbaum</a:t>
              </a:r>
              <a:endParaRPr/>
            </a:p>
          </p:txBody>
        </p:sp>
        <p:sp>
          <p:nvSpPr>
            <p:cNvPr id="42" name="Google Shape;42;p4"/>
            <p:cNvSpPr txBox="1"/>
            <p:nvPr/>
          </p:nvSpPr>
          <p:spPr>
            <a:xfrm>
              <a:off x="216" y="1264"/>
              <a:ext cx="4166" cy="9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Wish You Weren't So Awkward, Bud is a 22 round, 110 point Comstock medium course. There are 11 USPSA targets.  The best two hits per target will score. The start signal is audible</a:t>
              </a:r>
              <a:endParaRPr/>
            </a:p>
          </p:txBody>
        </p:sp>
        <p:sp>
          <p:nvSpPr>
            <p:cNvPr id="43" name="Google Shape;43;p4"/>
            <p:cNvSpPr txBox="1"/>
            <p:nvPr/>
          </p:nvSpPr>
          <p:spPr>
            <a:xfrm>
              <a:off x="216" y="2229"/>
              <a:ext cx="4166" cy="6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Handgun start position is inside box A, facing downrange, handgun loaded and holstered, wrists below belt.</a:t>
              </a:r>
              <a:endParaRPr/>
            </a:p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PCC start position is is standing in box A, facing downrange, PCC loaded, stock on belt, muzzle generally downrange.</a:t>
              </a:r>
              <a:endParaRPr/>
            </a:p>
          </p:txBody>
        </p:sp>
        <p:sp>
          <p:nvSpPr>
            <p:cNvPr id="44" name="Google Shape;44;p4"/>
            <p:cNvSpPr txBox="1"/>
            <p:nvPr/>
          </p:nvSpPr>
          <p:spPr>
            <a:xfrm>
              <a:off x="216" y="2923"/>
              <a:ext cx="4166" cy="3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the audible start signal, engage targets as they become visible.</a:t>
              </a:r>
              <a:endParaRPr/>
            </a:p>
          </p:txBody>
        </p:sp>
        <p:cxnSp>
          <p:nvCxnSpPr>
            <p:cNvPr id="45" name="Google Shape;45;p4"/>
            <p:cNvCxnSpPr/>
            <p:nvPr/>
          </p:nvCxnSpPr>
          <p:spPr>
            <a:xfrm>
              <a:off x="216" y="472"/>
              <a:ext cx="4166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216" y="1264"/>
              <a:ext cx="4166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216" y="2229"/>
              <a:ext cx="4166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216" y="2923"/>
              <a:ext cx="4166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216" y="3325"/>
              <a:ext cx="4166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216" y="472"/>
              <a:ext cx="0" cy="787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216" y="1264"/>
              <a:ext cx="0" cy="961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216" y="2229"/>
              <a:ext cx="0" cy="685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216" y="2923"/>
              <a:ext cx="0" cy="396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4388" y="472"/>
              <a:ext cx="0" cy="787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" name="Google Shape;55;p4"/>
            <p:cNvCxnSpPr/>
            <p:nvPr/>
          </p:nvCxnSpPr>
          <p:spPr>
            <a:xfrm>
              <a:off x="4388" y="1264"/>
              <a:ext cx="0" cy="961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" name="Google Shape;56;p4"/>
            <p:cNvCxnSpPr/>
            <p:nvPr/>
          </p:nvCxnSpPr>
          <p:spPr>
            <a:xfrm>
              <a:off x="4388" y="2229"/>
              <a:ext cx="0" cy="685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" name="Google Shape;57;p4"/>
            <p:cNvCxnSpPr/>
            <p:nvPr/>
          </p:nvCxnSpPr>
          <p:spPr>
            <a:xfrm>
              <a:off x="4388" y="2923"/>
              <a:ext cx="0" cy="396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107950" y="149225"/>
            <a:ext cx="6994525" cy="1006474"/>
            <a:chOff x="68" y="94"/>
            <a:chExt cx="4406" cy="634"/>
          </a:xfrm>
        </p:grpSpPr>
        <p:sp>
          <p:nvSpPr>
            <p:cNvPr id="63" name="Google Shape;63;p5"/>
            <p:cNvSpPr/>
            <p:nvPr/>
          </p:nvSpPr>
          <p:spPr>
            <a:xfrm>
              <a:off x="68" y="94"/>
              <a:ext cx="653" cy="6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 txBox="1"/>
            <p:nvPr/>
          </p:nvSpPr>
          <p:spPr>
            <a:xfrm>
              <a:off x="724" y="94"/>
              <a:ext cx="3117" cy="6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350" lIns="45700" spcFirstLastPara="1" rIns="45700" wrap="square" tIns="63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Wish You Weren't So Awkward, Bud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Designer: Eric Beerbaum</a:t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3845" y="94"/>
              <a:ext cx="629" cy="6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" name="Google Shape;66;p5"/>
            <p:cNvCxnSpPr/>
            <p:nvPr/>
          </p:nvCxnSpPr>
          <p:spPr>
            <a:xfrm>
              <a:off x="724" y="94"/>
              <a:ext cx="3117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68" y="728"/>
              <a:ext cx="653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724" y="728"/>
              <a:ext cx="3117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3845" y="728"/>
              <a:ext cx="629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724" y="94"/>
              <a:ext cx="0" cy="631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3845" y="94"/>
              <a:ext cx="0" cy="631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id="72" name="Google Shape;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62" y="263525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7437" y="231775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50" y="1189037"/>
            <a:ext cx="7024687" cy="516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