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A81C7E-F17A-4DD8-A3D1-13ED299F63F5}">
  <a:tblStyle styleId="{DDA81C7E-F17A-4DD8-A3D1-13ED299F63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{DDA81C7E-F17A-4DD8-A3D1-13ED299F63F5}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Slave Squat Standards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N/A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Carbine loaded, safety on, stock touching belt, muzzle touching bottom mark.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1: On the audible start signal engage T1-T3 (the back targets) with two rounds each, freestyle.  Conduct a mandatory reload and engage T4-T6 (the front targets) with two rounds each, strong shoulder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 On the audible start signal engage T1-T3 (the back targets) with two rounds each, freestyle.  Conduct a mandatory reload and engage T4-T6 (the front targets) with two rounds each, weak shoulder only.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{DDA81C7E-F17A-4DD8-A3D1-13ED299F63F5}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Slav Squat Standards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350"/>
            <a:ext cx="7010399" cy="703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