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47D2BF-FD2D-463A-9FDA-5993F0AA10F9}">
  <a:tblStyle styleId="{4747D2BF-FD2D-463A-9FDA-5993F0AA10F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{4747D2BF-FD2D-463A-9FDA-5993F0AA10F9}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Max’s Arizona Field Day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Max Leograndis &amp; 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Carbine: 12 paper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Handgun: 12 paper, 4 steel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standing anywhere inside shooting areas.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 loaded and holstered.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 either loaded, stock touching belt, safety on OR staged loaded, safety on on the table(wrists below belt in this case).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Steel must be engaged with 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Handgun Calibers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for 1 hit eat from the box AND 1 hit each from the big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0" y="7216178"/>
            <a:ext cx="4585899" cy="1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{4747D2BF-FD2D-463A-9FDA-5993F0AA10F9}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Max’s Arizona Field Day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Max Leograndis &amp; 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5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950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50"/>
            <a:ext cx="7010399" cy="6097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3622475" y="2692075"/>
            <a:ext cx="7488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Dump table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312050" y="6175150"/>
            <a:ext cx="7488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Dump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