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0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03.07.2020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92326"/>
              </p:ext>
            </p:extLst>
          </p:nvPr>
        </p:nvGraphicFramePr>
        <p:xfrm>
          <a:off x="152400" y="152400"/>
          <a:ext cx="7010400" cy="462990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2 – Rifle Range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Kasarda Drill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behind rifle.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Rifle: Unloaded on ground at start position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go prone and fire as many shots as needed to pop a single balloon. RO will call hit.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Put rifle on safe, and throw Kettlebell (do not step in front of your rifle)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Advance to the Kettlebell. Go prone with but stock even with Kettlebell. If you’re right-handed, the kettlebell will be on your left. If you’re left-handed, the kettlebell will be on your right.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Repeat until Kettlebell is past 50yd line, firing a last shot from the 50yd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Passing each marked line is a 10 second bonus.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PAR TIME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150 seconds. Failing to fire the last shot from 50yds is a 30s penalty. Popping all 20 balloons before reaching the 50yd line will be the end and final time will be 150s minus bonuses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Unlimited,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Timeplus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none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As many as needed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Balloons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– PAR TIME: 150 seconds.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078819" y="6638004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671241" y="6481143"/>
            <a:ext cx="1332796" cy="3692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50 yd 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CA8BB6-C0A9-404F-B763-20FF694C6C4B}"/>
              </a:ext>
            </a:extLst>
          </p:cNvPr>
          <p:cNvCxnSpPr>
            <a:cxnSpLocks/>
          </p:cNvCxnSpPr>
          <p:nvPr/>
        </p:nvCxnSpPr>
        <p:spPr>
          <a:xfrm flipH="1">
            <a:off x="1960982" y="857780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3D7597-E450-E543-A581-7AE86844D542}"/>
              </a:ext>
            </a:extLst>
          </p:cNvPr>
          <p:cNvSpPr txBox="1"/>
          <p:nvPr/>
        </p:nvSpPr>
        <p:spPr>
          <a:xfrm>
            <a:off x="1931162" y="8622268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1067DD15-2D46-B843-BF9C-E2720E5C7B12}"/>
              </a:ext>
            </a:extLst>
          </p:cNvPr>
          <p:cNvSpPr>
            <a:spLocks/>
          </p:cNvSpPr>
          <p:nvPr/>
        </p:nvSpPr>
        <p:spPr bwMode="auto">
          <a:xfrm>
            <a:off x="1600200" y="4910172"/>
            <a:ext cx="3581400" cy="891601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2295D6-3785-6B4F-8C90-A565EE2D2A64}"/>
              </a:ext>
            </a:extLst>
          </p:cNvPr>
          <p:cNvSpPr txBox="1"/>
          <p:nvPr/>
        </p:nvSpPr>
        <p:spPr>
          <a:xfrm>
            <a:off x="2507458" y="5574268"/>
            <a:ext cx="17668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100 yd berm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BC44F6F-2789-C240-9D8F-A222E02E0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43"/>
          <a:stretch/>
        </p:blipFill>
        <p:spPr>
          <a:xfrm rot="16200000">
            <a:off x="2359355" y="8264525"/>
            <a:ext cx="1524000" cy="8445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0553F-0D4A-0147-BF2D-B5F3AE354170}"/>
              </a:ext>
            </a:extLst>
          </p:cNvPr>
          <p:cNvGrpSpPr/>
          <p:nvPr/>
        </p:nvGrpSpPr>
        <p:grpSpPr>
          <a:xfrm>
            <a:off x="1829161" y="4990940"/>
            <a:ext cx="3123476" cy="538862"/>
            <a:chOff x="7637462" y="5863526"/>
            <a:chExt cx="3123476" cy="538862"/>
          </a:xfrm>
        </p:grpSpPr>
        <p:sp>
          <p:nvSpPr>
            <p:cNvPr id="82" name="Oval 670">
              <a:extLst>
                <a:ext uri="{FF2B5EF4-FFF2-40B4-BE49-F238E27FC236}">
                  <a16:creationId xmlns:a16="http://schemas.microsoft.com/office/drawing/2014/main" id="{33C6F571-ED33-4645-8B77-93EA02F953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37462" y="586898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" name="Oval 670">
              <a:extLst>
                <a:ext uri="{FF2B5EF4-FFF2-40B4-BE49-F238E27FC236}">
                  <a16:creationId xmlns:a16="http://schemas.microsoft.com/office/drawing/2014/main" id="{7B21D276-1155-3043-8552-D1698D8052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942262" y="587171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Oval 670">
              <a:extLst>
                <a:ext uri="{FF2B5EF4-FFF2-40B4-BE49-F238E27FC236}">
                  <a16:creationId xmlns:a16="http://schemas.microsoft.com/office/drawing/2014/main" id="{C8F5E7EA-E6EA-3445-A7DD-881CDB8B12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23262" y="5866257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5" name="Oval 670">
              <a:extLst>
                <a:ext uri="{FF2B5EF4-FFF2-40B4-BE49-F238E27FC236}">
                  <a16:creationId xmlns:a16="http://schemas.microsoft.com/office/drawing/2014/main" id="{5E82BE17-85F8-5B47-B37D-414A1B961A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28062" y="586898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6" name="Oval 670">
              <a:extLst>
                <a:ext uri="{FF2B5EF4-FFF2-40B4-BE49-F238E27FC236}">
                  <a16:creationId xmlns:a16="http://schemas.microsoft.com/office/drawing/2014/main" id="{B997FEEE-509F-064C-92BC-7502D400A3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936400" y="5863526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7" name="Oval 670">
              <a:extLst>
                <a:ext uri="{FF2B5EF4-FFF2-40B4-BE49-F238E27FC236}">
                  <a16:creationId xmlns:a16="http://schemas.microsoft.com/office/drawing/2014/main" id="{A671B75B-E0D0-7F4A-B4D3-E0215FB2D6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1200" y="5866257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Oval 670">
              <a:extLst>
                <a:ext uri="{FF2B5EF4-FFF2-40B4-BE49-F238E27FC236}">
                  <a16:creationId xmlns:a16="http://schemas.microsoft.com/office/drawing/2014/main" id="{A927015E-E09D-454C-BC22-C7984533C1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1200" y="586898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Oval 670">
              <a:extLst>
                <a:ext uri="{FF2B5EF4-FFF2-40B4-BE49-F238E27FC236}">
                  <a16:creationId xmlns:a16="http://schemas.microsoft.com/office/drawing/2014/main" id="{79B0BE0C-6723-3E4D-9FF1-9898FA96DD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906000" y="587171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0" name="Oval 670">
              <a:extLst>
                <a:ext uri="{FF2B5EF4-FFF2-40B4-BE49-F238E27FC236}">
                  <a16:creationId xmlns:a16="http://schemas.microsoft.com/office/drawing/2014/main" id="{66417E6F-8CEB-D04B-86A4-5C520C2067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37462" y="616946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1" name="Oval 670">
              <a:extLst>
                <a:ext uri="{FF2B5EF4-FFF2-40B4-BE49-F238E27FC236}">
                  <a16:creationId xmlns:a16="http://schemas.microsoft.com/office/drawing/2014/main" id="{917AE346-07D5-C548-AA50-59D8830327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942262" y="617220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Oval 670">
              <a:extLst>
                <a:ext uri="{FF2B5EF4-FFF2-40B4-BE49-F238E27FC236}">
                  <a16:creationId xmlns:a16="http://schemas.microsoft.com/office/drawing/2014/main" id="{D4A67A34-F73E-9446-96F5-01A0011D4F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23262" y="616673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Oval 670">
              <a:extLst>
                <a:ext uri="{FF2B5EF4-FFF2-40B4-BE49-F238E27FC236}">
                  <a16:creationId xmlns:a16="http://schemas.microsoft.com/office/drawing/2014/main" id="{F12938E4-A23C-BD4E-84C6-3751DADA56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28062" y="616946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Oval 670">
              <a:extLst>
                <a:ext uri="{FF2B5EF4-FFF2-40B4-BE49-F238E27FC236}">
                  <a16:creationId xmlns:a16="http://schemas.microsoft.com/office/drawing/2014/main" id="{511400FA-7631-434F-914C-7BF5DDC891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936400" y="6164007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Oval 670">
              <a:extLst>
                <a:ext uri="{FF2B5EF4-FFF2-40B4-BE49-F238E27FC236}">
                  <a16:creationId xmlns:a16="http://schemas.microsoft.com/office/drawing/2014/main" id="{EA6B262A-702B-1E46-ACDD-A93DE3DDFA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1200" y="616673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6" name="Oval 670">
              <a:extLst>
                <a:ext uri="{FF2B5EF4-FFF2-40B4-BE49-F238E27FC236}">
                  <a16:creationId xmlns:a16="http://schemas.microsoft.com/office/drawing/2014/main" id="{67E7AE7A-F8BB-2349-BD2B-EF4EE8AE7D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1200" y="616946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Oval 670">
              <a:extLst>
                <a:ext uri="{FF2B5EF4-FFF2-40B4-BE49-F238E27FC236}">
                  <a16:creationId xmlns:a16="http://schemas.microsoft.com/office/drawing/2014/main" id="{511C2A9B-2024-824F-ADEF-3E94B9482A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906000" y="617220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670">
              <a:extLst>
                <a:ext uri="{FF2B5EF4-FFF2-40B4-BE49-F238E27FC236}">
                  <a16:creationId xmlns:a16="http://schemas.microsoft.com/office/drawing/2014/main" id="{5A7EBA9E-F574-C046-ABF2-6D0CA305E1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45000" y="5868988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Oval 670">
              <a:extLst>
                <a:ext uri="{FF2B5EF4-FFF2-40B4-BE49-F238E27FC236}">
                  <a16:creationId xmlns:a16="http://schemas.microsoft.com/office/drawing/2014/main" id="{79A6CBA9-33A1-5945-9725-9243B52F4F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49800" y="587171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0" name="Oval 670">
              <a:extLst>
                <a:ext uri="{FF2B5EF4-FFF2-40B4-BE49-F238E27FC236}">
                  <a16:creationId xmlns:a16="http://schemas.microsoft.com/office/drawing/2014/main" id="{434E57A3-FD81-8C47-8005-AB0AE1F36BE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45000" y="6169469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Oval 670">
              <a:extLst>
                <a:ext uri="{FF2B5EF4-FFF2-40B4-BE49-F238E27FC236}">
                  <a16:creationId xmlns:a16="http://schemas.microsoft.com/office/drawing/2014/main" id="{592464A1-C966-5044-8559-71ADD8960E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49800" y="617220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408D1D-FC1F-8F41-BF3D-02DA7B7CC5EF}"/>
              </a:ext>
            </a:extLst>
          </p:cNvPr>
          <p:cNvCxnSpPr>
            <a:cxnSpLocks/>
          </p:cNvCxnSpPr>
          <p:nvPr/>
        </p:nvCxnSpPr>
        <p:spPr>
          <a:xfrm flipH="1">
            <a:off x="1962943" y="819401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447DDFB-52B7-234B-A0D5-B9525E1FF938}"/>
              </a:ext>
            </a:extLst>
          </p:cNvPr>
          <p:cNvCxnSpPr>
            <a:cxnSpLocks/>
          </p:cNvCxnSpPr>
          <p:nvPr/>
        </p:nvCxnSpPr>
        <p:spPr>
          <a:xfrm flipH="1">
            <a:off x="1962943" y="788921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D3751B6-F4B2-1B4C-A201-66C2F9C37DAA}"/>
              </a:ext>
            </a:extLst>
          </p:cNvPr>
          <p:cNvCxnSpPr>
            <a:cxnSpLocks/>
          </p:cNvCxnSpPr>
          <p:nvPr/>
        </p:nvCxnSpPr>
        <p:spPr>
          <a:xfrm flipH="1">
            <a:off x="1960982" y="750821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26F9B01-1A57-6446-B6D5-79FF44A4F6A3}"/>
              </a:ext>
            </a:extLst>
          </p:cNvPr>
          <p:cNvCxnSpPr>
            <a:cxnSpLocks/>
          </p:cNvCxnSpPr>
          <p:nvPr/>
        </p:nvCxnSpPr>
        <p:spPr>
          <a:xfrm flipH="1">
            <a:off x="1960982" y="712721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0601A7-06FD-4C41-ADA3-CFB4D8778DD9}"/>
              </a:ext>
            </a:extLst>
          </p:cNvPr>
          <p:cNvSpPr txBox="1"/>
          <p:nvPr/>
        </p:nvSpPr>
        <p:spPr>
          <a:xfrm>
            <a:off x="559452" y="6945868"/>
            <a:ext cx="16263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Bonus line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BE0D58-7A18-174C-8B75-F6A2041186F0}"/>
              </a:ext>
            </a:extLst>
          </p:cNvPr>
          <p:cNvSpPr txBox="1"/>
          <p:nvPr/>
        </p:nvSpPr>
        <p:spPr>
          <a:xfrm>
            <a:off x="584322" y="7302950"/>
            <a:ext cx="16263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Bonus line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57D740-FCC0-6140-AE8E-B69C105FB047}"/>
              </a:ext>
            </a:extLst>
          </p:cNvPr>
          <p:cNvSpPr txBox="1"/>
          <p:nvPr/>
        </p:nvSpPr>
        <p:spPr>
          <a:xfrm>
            <a:off x="559452" y="7701743"/>
            <a:ext cx="16263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Bonus line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7D1706-3BCE-6749-AE12-BBC7BC3D01A1}"/>
              </a:ext>
            </a:extLst>
          </p:cNvPr>
          <p:cNvSpPr txBox="1"/>
          <p:nvPr/>
        </p:nvSpPr>
        <p:spPr>
          <a:xfrm>
            <a:off x="568824" y="7977081"/>
            <a:ext cx="162636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Bonus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244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182</cp:revision>
  <dcterms:created xsi:type="dcterms:W3CDTF">2002-08-21T12:11:08Z</dcterms:created>
  <dcterms:modified xsi:type="dcterms:W3CDTF">2020-07-04T03:24:51Z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