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72396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3 – Steel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Steel A Pain In The Ass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either box B. Kettlebell in box A. All plates are down.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retrieve Kettlebell from box A and take it with you as you reset the plate racks.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Put Kettlebell back in box A and go to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Draw and shoot until 1 plate is knocked down.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Safely Table the handgun.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Kettlebell from box A and place in either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 until 1 plate is knocked down.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Return Kettlebell from box B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Repeat until both plate racks are empty.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12 Falling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419148" y="69159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319354" y="683908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367914" y="883920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D1A51-D336-AA4B-9B53-D91DC5F459F1}"/>
              </a:ext>
            </a:extLst>
          </p:cNvPr>
          <p:cNvGrpSpPr/>
          <p:nvPr/>
        </p:nvGrpSpPr>
        <p:grpSpPr>
          <a:xfrm>
            <a:off x="4109997" y="4811423"/>
            <a:ext cx="1619250" cy="657485"/>
            <a:chOff x="3048000" y="7623740"/>
            <a:chExt cx="1619250" cy="657485"/>
          </a:xfrm>
        </p:grpSpPr>
        <p:sp>
          <p:nvSpPr>
            <p:cNvPr id="54" name="Rectangle 126">
              <a:extLst>
                <a:ext uri="{FF2B5EF4-FFF2-40B4-BE49-F238E27FC236}">
                  <a16:creationId xmlns:a16="http://schemas.microsoft.com/office/drawing/2014/main" id="{D743E5A1-A0D1-874C-A1D5-E62F6236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127">
              <a:extLst>
                <a:ext uri="{FF2B5EF4-FFF2-40B4-BE49-F238E27FC236}">
                  <a16:creationId xmlns:a16="http://schemas.microsoft.com/office/drawing/2014/main" id="{C90B2D84-D606-4A4F-8EB5-9083237E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Line 132">
              <a:extLst>
                <a:ext uri="{FF2B5EF4-FFF2-40B4-BE49-F238E27FC236}">
                  <a16:creationId xmlns:a16="http://schemas.microsoft.com/office/drawing/2014/main" id="{A60E1025-403B-D94D-B049-8C73D8A9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357BB19B-6A0F-F049-ACC4-E9DD7988F3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Oval 670">
              <a:extLst>
                <a:ext uri="{FF2B5EF4-FFF2-40B4-BE49-F238E27FC236}">
                  <a16:creationId xmlns:a16="http://schemas.microsoft.com/office/drawing/2014/main" id="{39341CA2-8B6B-5F45-84C7-A0692466C6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Oval 670">
              <a:extLst>
                <a:ext uri="{FF2B5EF4-FFF2-40B4-BE49-F238E27FC236}">
                  <a16:creationId xmlns:a16="http://schemas.microsoft.com/office/drawing/2014/main" id="{D06D1C17-6E66-6E42-BF0F-3E98BBE73C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670">
              <a:extLst>
                <a:ext uri="{FF2B5EF4-FFF2-40B4-BE49-F238E27FC236}">
                  <a16:creationId xmlns:a16="http://schemas.microsoft.com/office/drawing/2014/main" id="{3BC1C0FA-ADDF-494F-B59B-09A6A62FF0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Oval 670">
              <a:extLst>
                <a:ext uri="{FF2B5EF4-FFF2-40B4-BE49-F238E27FC236}">
                  <a16:creationId xmlns:a16="http://schemas.microsoft.com/office/drawing/2014/main" id="{1D614134-1273-BD4C-B690-821A55BE99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Oval 670">
              <a:extLst>
                <a:ext uri="{FF2B5EF4-FFF2-40B4-BE49-F238E27FC236}">
                  <a16:creationId xmlns:a16="http://schemas.microsoft.com/office/drawing/2014/main" id="{AD0FA5D3-73C4-7D48-BF0C-D9E4152E2B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AB7753-A3A3-2343-9CC3-C65CB2771DE2}"/>
              </a:ext>
            </a:extLst>
          </p:cNvPr>
          <p:cNvGrpSpPr/>
          <p:nvPr/>
        </p:nvGrpSpPr>
        <p:grpSpPr>
          <a:xfrm>
            <a:off x="4139498" y="6915968"/>
            <a:ext cx="533400" cy="442872"/>
            <a:chOff x="3124200" y="8001000"/>
            <a:chExt cx="533400" cy="4428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2D9272-44D0-F647-B2CF-D53493C71B2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814497-219A-1E43-84F6-EB666ED0F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6417D9E-5D5E-FA4B-A999-633BB5755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3043E5B-9B1C-B04C-A8AC-673C6A6AB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C5DC9F-7E19-3342-A255-88AFE350B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2E543-812B-8341-B600-DE7EFF4855D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4410B2-41A1-41C5-BFBD-A9CC93AA4ABB}"/>
              </a:ext>
            </a:extLst>
          </p:cNvPr>
          <p:cNvGrpSpPr/>
          <p:nvPr/>
        </p:nvGrpSpPr>
        <p:grpSpPr>
          <a:xfrm>
            <a:off x="1978770" y="4811423"/>
            <a:ext cx="1619250" cy="657485"/>
            <a:chOff x="3048000" y="7623740"/>
            <a:chExt cx="1619250" cy="657485"/>
          </a:xfrm>
        </p:grpSpPr>
        <p:sp>
          <p:nvSpPr>
            <p:cNvPr id="33" name="Rectangle 126">
              <a:extLst>
                <a:ext uri="{FF2B5EF4-FFF2-40B4-BE49-F238E27FC236}">
                  <a16:creationId xmlns:a16="http://schemas.microsoft.com/office/drawing/2014/main" id="{AD0057C8-469E-4BFC-B694-B93F563F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127">
              <a:extLst>
                <a:ext uri="{FF2B5EF4-FFF2-40B4-BE49-F238E27FC236}">
                  <a16:creationId xmlns:a16="http://schemas.microsoft.com/office/drawing/2014/main" id="{62A2C95B-A156-4F9D-BD5F-26CCE3D6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Line 132">
              <a:extLst>
                <a:ext uri="{FF2B5EF4-FFF2-40B4-BE49-F238E27FC236}">
                  <a16:creationId xmlns:a16="http://schemas.microsoft.com/office/drawing/2014/main" id="{B470E4C4-62CA-4889-8C1C-68C5586D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670">
              <a:extLst>
                <a:ext uri="{FF2B5EF4-FFF2-40B4-BE49-F238E27FC236}">
                  <a16:creationId xmlns:a16="http://schemas.microsoft.com/office/drawing/2014/main" id="{5A61B0CC-C7F4-47FA-9994-6DB615B196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Oval 670">
              <a:extLst>
                <a:ext uri="{FF2B5EF4-FFF2-40B4-BE49-F238E27FC236}">
                  <a16:creationId xmlns:a16="http://schemas.microsoft.com/office/drawing/2014/main" id="{199775C4-EEEF-47AB-B7D4-2308BBC67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Oval 670">
              <a:extLst>
                <a:ext uri="{FF2B5EF4-FFF2-40B4-BE49-F238E27FC236}">
                  <a16:creationId xmlns:a16="http://schemas.microsoft.com/office/drawing/2014/main" id="{E3C44373-6A77-41B1-9B3F-FA45B52E57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Oval 670">
              <a:extLst>
                <a:ext uri="{FF2B5EF4-FFF2-40B4-BE49-F238E27FC236}">
                  <a16:creationId xmlns:a16="http://schemas.microsoft.com/office/drawing/2014/main" id="{DE82517F-2E3C-40CB-8A11-2FE66D0065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Oval 670">
              <a:extLst>
                <a:ext uri="{FF2B5EF4-FFF2-40B4-BE49-F238E27FC236}">
                  <a16:creationId xmlns:a16="http://schemas.microsoft.com/office/drawing/2014/main" id="{0089685E-41BE-4701-BED9-0C2DED6C82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Oval 670">
              <a:extLst>
                <a:ext uri="{FF2B5EF4-FFF2-40B4-BE49-F238E27FC236}">
                  <a16:creationId xmlns:a16="http://schemas.microsoft.com/office/drawing/2014/main" id="{487BE388-95CB-4A41-B0E9-DDFE030A84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477CFD-D497-43C5-8E64-AE257891BFB9}"/>
              </a:ext>
            </a:extLst>
          </p:cNvPr>
          <p:cNvGrpSpPr/>
          <p:nvPr/>
        </p:nvGrpSpPr>
        <p:grpSpPr>
          <a:xfrm>
            <a:off x="2575615" y="6926656"/>
            <a:ext cx="533400" cy="442872"/>
            <a:chOff x="3124200" y="8001000"/>
            <a:chExt cx="533400" cy="4428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E7DE658-8036-4FF2-8356-2C3F14CF3AF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343CF15-872A-486E-BB6C-5059314F3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3238B6-D0EA-43C6-93AA-67D976AC67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2F93F37-63FE-454D-8AD5-AF0E5936B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BCBAD92-D55F-44C5-9815-D2ECFEF46E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5C4FD2-32ED-415D-86FB-A6B8A2453C4D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C666E14-E4B9-49FF-92E8-7B042FAF0371}"/>
              </a:ext>
            </a:extLst>
          </p:cNvPr>
          <p:cNvCxnSpPr>
            <a:cxnSpLocks/>
          </p:cNvCxnSpPr>
          <p:nvPr/>
        </p:nvCxnSpPr>
        <p:spPr>
          <a:xfrm flipH="1">
            <a:off x="3319354" y="736952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78">
            <a:extLst>
              <a:ext uri="{FF2B5EF4-FFF2-40B4-BE49-F238E27FC236}">
                <a16:creationId xmlns:a16="http://schemas.microsoft.com/office/drawing/2014/main" id="{F6D7A752-288C-4B05-83D5-11DDF4074B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67914" y="6212449"/>
            <a:ext cx="490538" cy="666750"/>
            <a:chOff x="1176" y="5328"/>
            <a:chExt cx="309" cy="420"/>
          </a:xfrm>
        </p:grpSpPr>
        <p:sp>
          <p:nvSpPr>
            <p:cNvPr id="76" name="Line 79">
              <a:extLst>
                <a:ext uri="{FF2B5EF4-FFF2-40B4-BE49-F238E27FC236}">
                  <a16:creationId xmlns:a16="http://schemas.microsoft.com/office/drawing/2014/main" id="{CF158EB2-1AEC-4CC0-BCC1-AA4CD54B3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80">
              <a:extLst>
                <a:ext uri="{FF2B5EF4-FFF2-40B4-BE49-F238E27FC236}">
                  <a16:creationId xmlns:a16="http://schemas.microsoft.com/office/drawing/2014/main" id="{A218D8EF-0AD2-47BA-A3B0-CB5BC05C3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8C74B5EE-E40B-4DE0-BCC4-3D73018B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82">
              <a:extLst>
                <a:ext uri="{FF2B5EF4-FFF2-40B4-BE49-F238E27FC236}">
                  <a16:creationId xmlns:a16="http://schemas.microsoft.com/office/drawing/2014/main" id="{93FDC839-07C3-42FD-B794-8719F4ADF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83">
              <a:extLst>
                <a:ext uri="{FF2B5EF4-FFF2-40B4-BE49-F238E27FC236}">
                  <a16:creationId xmlns:a16="http://schemas.microsoft.com/office/drawing/2014/main" id="{01C30B8A-9E9E-474B-AB09-0A44A4D96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180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2020-07-04T03:50:27Z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