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4" r:id="rId2"/>
    <p:sldId id="283" r:id="rId3"/>
    <p:sldId id="284" r:id="rId4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059" autoAdjust="0"/>
  </p:normalViewPr>
  <p:slideViewPr>
    <p:cSldViewPr>
      <p:cViewPr varScale="1">
        <p:scale>
          <a:sx n="104" d="100"/>
          <a:sy n="104" d="100"/>
        </p:scale>
        <p:origin x="4368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00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50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88376"/>
              </p:ext>
            </p:extLst>
          </p:nvPr>
        </p:nvGraphicFramePr>
        <p:xfrm>
          <a:off x="152400" y="152399"/>
          <a:ext cx="7010400" cy="665025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01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 &amp; Action Bay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216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Box, 2 cinderblocks in the box with you. Handgun unloaded and holstered, rifle staged in dump box, magazine inserted, bolt forward, empty chamber.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50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move cinderblocks to box 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Retrieve rifle from dump box and engage all targets on SUR from within the shooting area with at least 2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Safely dump rifle back in dump box (safety on or no ammo in gun).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Retrieve cinderblocks from box A and take them to box B. Once cinderblocks are in box B, activate swinger by tripping the release.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draw, load, and engage all targets in Action Bay from within the shooting area with at least 2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Unload(RO verify clear) firearm and table it on the marked table.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Retrieve cinderblocks from Box B and take them to box 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Retrieve rifle from dump box and engage all targets on SUR from within the shooting area with at least 2 shots each a second time.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Stacking shots IS allowed, however all targets must be engaged the required number of times in the order specified.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PAR TIME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200 seconds.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Unlimited,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TimePlus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Rifle: 100, Pistol: 36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2 Steel, 33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– PAR TIME: 200 seconds.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301">
            <a:extLst>
              <a:ext uri="{FF2B5EF4-FFF2-40B4-BE49-F238E27FC236}">
                <a16:creationId xmlns:a16="http://schemas.microsoft.com/office/drawing/2014/main" id="{4B7C2677-3A7D-A94A-AACF-7865F4B3BD7B}"/>
              </a:ext>
            </a:extLst>
          </p:cNvPr>
          <p:cNvSpPr>
            <a:spLocks/>
          </p:cNvSpPr>
          <p:nvPr/>
        </p:nvSpPr>
        <p:spPr bwMode="auto">
          <a:xfrm flipH="1">
            <a:off x="6237916" y="392198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301">
            <a:extLst>
              <a:ext uri="{FF2B5EF4-FFF2-40B4-BE49-F238E27FC236}">
                <a16:creationId xmlns:a16="http://schemas.microsoft.com/office/drawing/2014/main" id="{C7E36381-E63D-484B-8BEF-6105067E14EA}"/>
              </a:ext>
            </a:extLst>
          </p:cNvPr>
          <p:cNvSpPr>
            <a:spLocks/>
          </p:cNvSpPr>
          <p:nvPr/>
        </p:nvSpPr>
        <p:spPr bwMode="auto">
          <a:xfrm flipH="1">
            <a:off x="6195974" y="5507143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659936" y="202650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>
            <a:off x="3777282" y="3799624"/>
            <a:ext cx="0" cy="95656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V="1">
            <a:off x="1860581" y="3149546"/>
            <a:ext cx="1" cy="52699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 flipV="1">
            <a:off x="1792992" y="3675117"/>
            <a:ext cx="1976244" cy="156782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3769234" y="8551007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105032" y="90826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4768C7-9351-7442-A22C-3993CBD373A2}"/>
              </a:ext>
            </a:extLst>
          </p:cNvPr>
          <p:cNvGrpSpPr/>
          <p:nvPr/>
        </p:nvGrpSpPr>
        <p:grpSpPr>
          <a:xfrm>
            <a:off x="531512" y="2322125"/>
            <a:ext cx="240937" cy="1184011"/>
            <a:chOff x="768928" y="4426849"/>
            <a:chExt cx="240937" cy="1184011"/>
          </a:xfrm>
        </p:grpSpPr>
        <p:grpSp>
          <p:nvGrpSpPr>
            <p:cNvPr id="73" name="Group 292">
              <a:extLst>
                <a:ext uri="{FF2B5EF4-FFF2-40B4-BE49-F238E27FC236}">
                  <a16:creationId xmlns:a16="http://schemas.microsoft.com/office/drawing/2014/main" id="{519AD503-EC59-4C42-8A6F-1DE3856C3B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68928" y="4426849"/>
              <a:ext cx="222250" cy="858838"/>
              <a:chOff x="384" y="816"/>
              <a:chExt cx="140" cy="541"/>
            </a:xfrm>
          </p:grpSpPr>
          <p:sp>
            <p:nvSpPr>
              <p:cNvPr id="74" name="Line 293">
                <a:extLst>
                  <a:ext uri="{FF2B5EF4-FFF2-40B4-BE49-F238E27FC236}">
                    <a16:creationId xmlns:a16="http://schemas.microsoft.com/office/drawing/2014/main" id="{9B4815C6-2114-BF4E-B48F-FC299738A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294">
                <a:extLst>
                  <a:ext uri="{FF2B5EF4-FFF2-40B4-BE49-F238E27FC236}">
                    <a16:creationId xmlns:a16="http://schemas.microsoft.com/office/drawing/2014/main" id="{A5EEBE6A-62BC-7042-B6A5-8F866927E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295">
                <a:extLst>
                  <a:ext uri="{FF2B5EF4-FFF2-40B4-BE49-F238E27FC236}">
                    <a16:creationId xmlns:a16="http://schemas.microsoft.com/office/drawing/2014/main" id="{CE2525D7-1F24-7446-8D40-DE56681FD1D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" name="Group 292">
              <a:extLst>
                <a:ext uri="{FF2B5EF4-FFF2-40B4-BE49-F238E27FC236}">
                  <a16:creationId xmlns:a16="http://schemas.microsoft.com/office/drawing/2014/main" id="{9AB2C4E7-B3C5-7D4F-98A4-007723E8D39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87615" y="4752022"/>
              <a:ext cx="222250" cy="858838"/>
              <a:chOff x="384" y="816"/>
              <a:chExt cx="140" cy="541"/>
            </a:xfrm>
          </p:grpSpPr>
          <p:sp>
            <p:nvSpPr>
              <p:cNvPr id="82" name="Line 293">
                <a:extLst>
                  <a:ext uri="{FF2B5EF4-FFF2-40B4-BE49-F238E27FC236}">
                    <a16:creationId xmlns:a16="http://schemas.microsoft.com/office/drawing/2014/main" id="{47AA0FC7-9BE5-2E48-87F7-FFEE07837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294">
                <a:extLst>
                  <a:ext uri="{FF2B5EF4-FFF2-40B4-BE49-F238E27FC236}">
                    <a16:creationId xmlns:a16="http://schemas.microsoft.com/office/drawing/2014/main" id="{2599354D-6591-0A41-9D8E-3A4DD5507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295">
                <a:extLst>
                  <a:ext uri="{FF2B5EF4-FFF2-40B4-BE49-F238E27FC236}">
                    <a16:creationId xmlns:a16="http://schemas.microsoft.com/office/drawing/2014/main" id="{DDD23879-99AD-8F48-924A-AD39F881CE0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64439C6-EABB-5448-AD57-F5C118C1E88E}"/>
              </a:ext>
            </a:extLst>
          </p:cNvPr>
          <p:cNvGrpSpPr/>
          <p:nvPr/>
        </p:nvGrpSpPr>
        <p:grpSpPr>
          <a:xfrm>
            <a:off x="814633" y="2180255"/>
            <a:ext cx="240937" cy="1184011"/>
            <a:chOff x="768928" y="4426849"/>
            <a:chExt cx="240937" cy="1184011"/>
          </a:xfrm>
        </p:grpSpPr>
        <p:grpSp>
          <p:nvGrpSpPr>
            <p:cNvPr id="95" name="Group 292">
              <a:extLst>
                <a:ext uri="{FF2B5EF4-FFF2-40B4-BE49-F238E27FC236}">
                  <a16:creationId xmlns:a16="http://schemas.microsoft.com/office/drawing/2014/main" id="{44C3FE7A-1646-DA43-8866-D0C0679F8F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68928" y="4426849"/>
              <a:ext cx="222250" cy="858838"/>
              <a:chOff x="384" y="816"/>
              <a:chExt cx="140" cy="541"/>
            </a:xfrm>
          </p:grpSpPr>
          <p:sp>
            <p:nvSpPr>
              <p:cNvPr id="100" name="Line 293">
                <a:extLst>
                  <a:ext uri="{FF2B5EF4-FFF2-40B4-BE49-F238E27FC236}">
                    <a16:creationId xmlns:a16="http://schemas.microsoft.com/office/drawing/2014/main" id="{B5B74F97-8D54-CA47-A275-A37E36684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294">
                <a:extLst>
                  <a:ext uri="{FF2B5EF4-FFF2-40B4-BE49-F238E27FC236}">
                    <a16:creationId xmlns:a16="http://schemas.microsoft.com/office/drawing/2014/main" id="{76C587E5-EC25-E940-A392-6890BC1C4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95">
                <a:extLst>
                  <a:ext uri="{FF2B5EF4-FFF2-40B4-BE49-F238E27FC236}">
                    <a16:creationId xmlns:a16="http://schemas.microsoft.com/office/drawing/2014/main" id="{9CB292AD-3208-2540-BF66-FB5518EF97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" name="Group 292">
              <a:extLst>
                <a:ext uri="{FF2B5EF4-FFF2-40B4-BE49-F238E27FC236}">
                  <a16:creationId xmlns:a16="http://schemas.microsoft.com/office/drawing/2014/main" id="{550FCC2E-B554-A044-8B1E-904AE7FA9B1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87615" y="4752022"/>
              <a:ext cx="222250" cy="858838"/>
              <a:chOff x="384" y="816"/>
              <a:chExt cx="140" cy="541"/>
            </a:xfrm>
          </p:grpSpPr>
          <p:sp>
            <p:nvSpPr>
              <p:cNvPr id="97" name="Line 293">
                <a:extLst>
                  <a:ext uri="{FF2B5EF4-FFF2-40B4-BE49-F238E27FC236}">
                    <a16:creationId xmlns:a16="http://schemas.microsoft.com/office/drawing/2014/main" id="{7354510D-B7A9-4F4B-975E-DC74360B0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294">
                <a:extLst>
                  <a:ext uri="{FF2B5EF4-FFF2-40B4-BE49-F238E27FC236}">
                    <a16:creationId xmlns:a16="http://schemas.microsoft.com/office/drawing/2014/main" id="{696BDDF0-B375-314A-B661-5301A62BF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295">
                <a:extLst>
                  <a:ext uri="{FF2B5EF4-FFF2-40B4-BE49-F238E27FC236}">
                    <a16:creationId xmlns:a16="http://schemas.microsoft.com/office/drawing/2014/main" id="{F977FBBA-9C50-5349-A338-E84C6DC2E1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2AB1403-52C4-E14F-97B7-C8F60F212B35}"/>
              </a:ext>
            </a:extLst>
          </p:cNvPr>
          <p:cNvGrpSpPr/>
          <p:nvPr/>
        </p:nvGrpSpPr>
        <p:grpSpPr>
          <a:xfrm>
            <a:off x="6669440" y="3935979"/>
            <a:ext cx="232481" cy="1217097"/>
            <a:chOff x="9296400" y="4905878"/>
            <a:chExt cx="232481" cy="1217097"/>
          </a:xfrm>
        </p:grpSpPr>
        <p:grpSp>
          <p:nvGrpSpPr>
            <p:cNvPr id="104" name="Group 288">
              <a:extLst>
                <a:ext uri="{FF2B5EF4-FFF2-40B4-BE49-F238E27FC236}">
                  <a16:creationId xmlns:a16="http://schemas.microsoft.com/office/drawing/2014/main" id="{541CAAF6-9801-444D-A0F1-2C59983D3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109" name="Line 289">
                <a:extLst>
                  <a:ext uri="{FF2B5EF4-FFF2-40B4-BE49-F238E27FC236}">
                    <a16:creationId xmlns:a16="http://schemas.microsoft.com/office/drawing/2014/main" id="{8A5F47FF-C08D-7447-806F-3EF48958F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90">
                <a:extLst>
                  <a:ext uri="{FF2B5EF4-FFF2-40B4-BE49-F238E27FC236}">
                    <a16:creationId xmlns:a16="http://schemas.microsoft.com/office/drawing/2014/main" id="{07515C3F-E214-2841-B4C5-0C0AB93AF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Freeform 291">
                <a:extLst>
                  <a:ext uri="{FF2B5EF4-FFF2-40B4-BE49-F238E27FC236}">
                    <a16:creationId xmlns:a16="http://schemas.microsoft.com/office/drawing/2014/main" id="{8F03662E-3849-9848-BF0F-8D3E4B34B6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288">
              <a:extLst>
                <a:ext uri="{FF2B5EF4-FFF2-40B4-BE49-F238E27FC236}">
                  <a16:creationId xmlns:a16="http://schemas.microsoft.com/office/drawing/2014/main" id="{EBFFA5B6-AC3B-D349-B368-F3866128A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106" name="Line 289">
                <a:extLst>
                  <a:ext uri="{FF2B5EF4-FFF2-40B4-BE49-F238E27FC236}">
                    <a16:creationId xmlns:a16="http://schemas.microsoft.com/office/drawing/2014/main" id="{F5A7A4F7-9E5D-7344-9707-938D27549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90">
                <a:extLst>
                  <a:ext uri="{FF2B5EF4-FFF2-40B4-BE49-F238E27FC236}">
                    <a16:creationId xmlns:a16="http://schemas.microsoft.com/office/drawing/2014/main" id="{FA28C257-F6A3-4F48-9D9E-4969FE485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291">
                <a:extLst>
                  <a:ext uri="{FF2B5EF4-FFF2-40B4-BE49-F238E27FC236}">
                    <a16:creationId xmlns:a16="http://schemas.microsoft.com/office/drawing/2014/main" id="{10F05A0E-DFBA-214E-A9C7-C9154827B3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CB7CF45-3004-5A45-878B-B3E0B54B7637}"/>
              </a:ext>
            </a:extLst>
          </p:cNvPr>
          <p:cNvGrpSpPr/>
          <p:nvPr/>
        </p:nvGrpSpPr>
        <p:grpSpPr>
          <a:xfrm>
            <a:off x="6990466" y="4025052"/>
            <a:ext cx="232481" cy="1217097"/>
            <a:chOff x="9296400" y="4905878"/>
            <a:chExt cx="232481" cy="1217097"/>
          </a:xfrm>
        </p:grpSpPr>
        <p:grpSp>
          <p:nvGrpSpPr>
            <p:cNvPr id="113" name="Group 288">
              <a:extLst>
                <a:ext uri="{FF2B5EF4-FFF2-40B4-BE49-F238E27FC236}">
                  <a16:creationId xmlns:a16="http://schemas.microsoft.com/office/drawing/2014/main" id="{CA2BD940-D465-B740-ADC0-D4C70FA4C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118" name="Line 289">
                <a:extLst>
                  <a:ext uri="{FF2B5EF4-FFF2-40B4-BE49-F238E27FC236}">
                    <a16:creationId xmlns:a16="http://schemas.microsoft.com/office/drawing/2014/main" id="{136B2B62-6CDF-1A4E-8ABE-B0BA7357F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290">
                <a:extLst>
                  <a:ext uri="{FF2B5EF4-FFF2-40B4-BE49-F238E27FC236}">
                    <a16:creationId xmlns:a16="http://schemas.microsoft.com/office/drawing/2014/main" id="{0EE214DF-E6B9-BE47-B588-F5F713DF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Freeform 291">
                <a:extLst>
                  <a:ext uri="{FF2B5EF4-FFF2-40B4-BE49-F238E27FC236}">
                    <a16:creationId xmlns:a16="http://schemas.microsoft.com/office/drawing/2014/main" id="{56C22A66-2A2D-D44F-9F68-8519BB0778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" name="Group 288">
              <a:extLst>
                <a:ext uri="{FF2B5EF4-FFF2-40B4-BE49-F238E27FC236}">
                  <a16:creationId xmlns:a16="http://schemas.microsoft.com/office/drawing/2014/main" id="{DDE06D44-D671-3A42-BEF2-BB4740D83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115" name="Line 289">
                <a:extLst>
                  <a:ext uri="{FF2B5EF4-FFF2-40B4-BE49-F238E27FC236}">
                    <a16:creationId xmlns:a16="http://schemas.microsoft.com/office/drawing/2014/main" id="{1D62735F-CB48-644E-8524-75BD9C5AB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290">
                <a:extLst>
                  <a:ext uri="{FF2B5EF4-FFF2-40B4-BE49-F238E27FC236}">
                    <a16:creationId xmlns:a16="http://schemas.microsoft.com/office/drawing/2014/main" id="{2D77682B-ED86-7F4B-930E-970A42453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291">
                <a:extLst>
                  <a:ext uri="{FF2B5EF4-FFF2-40B4-BE49-F238E27FC236}">
                    <a16:creationId xmlns:a16="http://schemas.microsoft.com/office/drawing/2014/main" id="{2C332F92-4CC8-4842-BA35-0AFF658BF65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4FB251-39A8-8943-AA42-E54CD54A79C5}"/>
              </a:ext>
            </a:extLst>
          </p:cNvPr>
          <p:cNvGrpSpPr/>
          <p:nvPr/>
        </p:nvGrpSpPr>
        <p:grpSpPr>
          <a:xfrm>
            <a:off x="6553200" y="6021256"/>
            <a:ext cx="232481" cy="1217097"/>
            <a:chOff x="9296400" y="4905878"/>
            <a:chExt cx="232481" cy="1217097"/>
          </a:xfrm>
        </p:grpSpPr>
        <p:grpSp>
          <p:nvGrpSpPr>
            <p:cNvPr id="69" name="Group 288">
              <a:extLst>
                <a:ext uri="{FF2B5EF4-FFF2-40B4-BE49-F238E27FC236}">
                  <a16:creationId xmlns:a16="http://schemas.microsoft.com/office/drawing/2014/main" id="{CF4BBFEE-96F1-6643-AC7A-15F3D1128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70" name="Line 289">
                <a:extLst>
                  <a:ext uri="{FF2B5EF4-FFF2-40B4-BE49-F238E27FC236}">
                    <a16:creationId xmlns:a16="http://schemas.microsoft.com/office/drawing/2014/main" id="{DEF97772-965F-994F-95A3-DE7D05907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0">
                <a:extLst>
                  <a:ext uri="{FF2B5EF4-FFF2-40B4-BE49-F238E27FC236}">
                    <a16:creationId xmlns:a16="http://schemas.microsoft.com/office/drawing/2014/main" id="{EBD33422-AF7B-4A41-B45D-3F33BFE9E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91">
                <a:extLst>
                  <a:ext uri="{FF2B5EF4-FFF2-40B4-BE49-F238E27FC236}">
                    <a16:creationId xmlns:a16="http://schemas.microsoft.com/office/drawing/2014/main" id="{5BDD1DFC-9FDB-C445-94A7-17917FF414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" name="Group 288">
              <a:extLst>
                <a:ext uri="{FF2B5EF4-FFF2-40B4-BE49-F238E27FC236}">
                  <a16:creationId xmlns:a16="http://schemas.microsoft.com/office/drawing/2014/main" id="{F42617C4-2F4B-ED4A-B124-EB70AD5C3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78" name="Line 289">
                <a:extLst>
                  <a:ext uri="{FF2B5EF4-FFF2-40B4-BE49-F238E27FC236}">
                    <a16:creationId xmlns:a16="http://schemas.microsoft.com/office/drawing/2014/main" id="{E698DDC7-5F07-D147-8667-A57D6CECE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290">
                <a:extLst>
                  <a:ext uri="{FF2B5EF4-FFF2-40B4-BE49-F238E27FC236}">
                    <a16:creationId xmlns:a16="http://schemas.microsoft.com/office/drawing/2014/main" id="{F4394A4B-9B8A-4A41-A2C9-E443409DD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291">
                <a:extLst>
                  <a:ext uri="{FF2B5EF4-FFF2-40B4-BE49-F238E27FC236}">
                    <a16:creationId xmlns:a16="http://schemas.microsoft.com/office/drawing/2014/main" id="{590F199B-8C3E-5E4C-827D-5F14913876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4CBBD99-B25E-8D4A-93A0-0841F8669AC7}"/>
              </a:ext>
            </a:extLst>
          </p:cNvPr>
          <p:cNvGrpSpPr/>
          <p:nvPr/>
        </p:nvGrpSpPr>
        <p:grpSpPr>
          <a:xfrm>
            <a:off x="6874226" y="6110329"/>
            <a:ext cx="232481" cy="1217097"/>
            <a:chOff x="9296400" y="4905878"/>
            <a:chExt cx="232481" cy="1217097"/>
          </a:xfrm>
        </p:grpSpPr>
        <p:grpSp>
          <p:nvGrpSpPr>
            <p:cNvPr id="86" name="Group 288">
              <a:extLst>
                <a:ext uri="{FF2B5EF4-FFF2-40B4-BE49-F238E27FC236}">
                  <a16:creationId xmlns:a16="http://schemas.microsoft.com/office/drawing/2014/main" id="{7412B6DB-5586-1E46-BD82-EE2717828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91" name="Line 289">
                <a:extLst>
                  <a:ext uri="{FF2B5EF4-FFF2-40B4-BE49-F238E27FC236}">
                    <a16:creationId xmlns:a16="http://schemas.microsoft.com/office/drawing/2014/main" id="{F86E55AD-3655-A746-8AF1-31D9E5491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290">
                <a:extLst>
                  <a:ext uri="{FF2B5EF4-FFF2-40B4-BE49-F238E27FC236}">
                    <a16:creationId xmlns:a16="http://schemas.microsoft.com/office/drawing/2014/main" id="{ED35EC63-D33D-014E-8F9A-370C3FB42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291">
                <a:extLst>
                  <a:ext uri="{FF2B5EF4-FFF2-40B4-BE49-F238E27FC236}">
                    <a16:creationId xmlns:a16="http://schemas.microsoft.com/office/drawing/2014/main" id="{C7D79BC2-B7DB-0E4F-925A-71AA4FA74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" name="Group 288">
              <a:extLst>
                <a:ext uri="{FF2B5EF4-FFF2-40B4-BE49-F238E27FC236}">
                  <a16:creationId xmlns:a16="http://schemas.microsoft.com/office/drawing/2014/main" id="{00076DBE-07A1-474B-B892-18E278CF3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88" name="Line 289">
                <a:extLst>
                  <a:ext uri="{FF2B5EF4-FFF2-40B4-BE49-F238E27FC236}">
                    <a16:creationId xmlns:a16="http://schemas.microsoft.com/office/drawing/2014/main" id="{23912B3A-9DF7-EB44-AEB5-DC2917C22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290">
                <a:extLst>
                  <a:ext uri="{FF2B5EF4-FFF2-40B4-BE49-F238E27FC236}">
                    <a16:creationId xmlns:a16="http://schemas.microsoft.com/office/drawing/2014/main" id="{19EC3F19-7B25-3A4B-AB44-315AA7B79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291">
                <a:extLst>
                  <a:ext uri="{FF2B5EF4-FFF2-40B4-BE49-F238E27FC236}">
                    <a16:creationId xmlns:a16="http://schemas.microsoft.com/office/drawing/2014/main" id="{FB075A5B-A2C3-1147-93A8-C627EDF1B44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9" name="Freeform 294">
            <a:extLst>
              <a:ext uri="{FF2B5EF4-FFF2-40B4-BE49-F238E27FC236}">
                <a16:creationId xmlns:a16="http://schemas.microsoft.com/office/drawing/2014/main" id="{5F4EF30D-42F2-DB4B-9083-E7059D7448E0}"/>
              </a:ext>
            </a:extLst>
          </p:cNvPr>
          <p:cNvSpPr>
            <a:spLocks/>
          </p:cNvSpPr>
          <p:nvPr/>
        </p:nvSpPr>
        <p:spPr bwMode="auto">
          <a:xfrm flipH="1">
            <a:off x="3441924" y="5014823"/>
            <a:ext cx="265866" cy="3415010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9B538D5-E877-6B4C-89E0-48F632DEF60E}"/>
              </a:ext>
            </a:extLst>
          </p:cNvPr>
          <p:cNvCxnSpPr>
            <a:cxnSpLocks/>
          </p:cNvCxnSpPr>
          <p:nvPr/>
        </p:nvCxnSpPr>
        <p:spPr>
          <a:xfrm>
            <a:off x="4326929" y="5234146"/>
            <a:ext cx="31302" cy="331686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C3EA0ED-4AE0-3A41-A818-2CCDEF2C1074}"/>
              </a:ext>
            </a:extLst>
          </p:cNvPr>
          <p:cNvCxnSpPr>
            <a:cxnSpLocks/>
          </p:cNvCxnSpPr>
          <p:nvPr/>
        </p:nvCxnSpPr>
        <p:spPr>
          <a:xfrm>
            <a:off x="3743872" y="5234146"/>
            <a:ext cx="38043" cy="331686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Freeform 294">
            <a:extLst>
              <a:ext uri="{FF2B5EF4-FFF2-40B4-BE49-F238E27FC236}">
                <a16:creationId xmlns:a16="http://schemas.microsoft.com/office/drawing/2014/main" id="{C9AD8EA3-AE2C-8C4C-B4A5-3EF98985979F}"/>
              </a:ext>
            </a:extLst>
          </p:cNvPr>
          <p:cNvSpPr>
            <a:spLocks/>
          </p:cNvSpPr>
          <p:nvPr/>
        </p:nvSpPr>
        <p:spPr bwMode="auto">
          <a:xfrm>
            <a:off x="4432056" y="4985265"/>
            <a:ext cx="246970" cy="3143121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Freeform 27">
            <a:extLst>
              <a:ext uri="{FF2B5EF4-FFF2-40B4-BE49-F238E27FC236}">
                <a16:creationId xmlns:a16="http://schemas.microsoft.com/office/drawing/2014/main" id="{E640E7CE-7D7E-4F4E-AFAE-DA8C29AED362}"/>
              </a:ext>
            </a:extLst>
          </p:cNvPr>
          <p:cNvSpPr>
            <a:spLocks/>
          </p:cNvSpPr>
          <p:nvPr/>
        </p:nvSpPr>
        <p:spPr bwMode="auto">
          <a:xfrm>
            <a:off x="4478942" y="6382863"/>
            <a:ext cx="134683" cy="374650"/>
          </a:xfrm>
          <a:custGeom>
            <a:avLst/>
            <a:gdLst>
              <a:gd name="T0" fmla="*/ 6 w 120"/>
              <a:gd name="T1" fmla="*/ 86 h 225"/>
              <a:gd name="T2" fmla="*/ 0 w 120"/>
              <a:gd name="T3" fmla="*/ 0 h 225"/>
              <a:gd name="T4" fmla="*/ 0 w 120"/>
              <a:gd name="T5" fmla="*/ 451 h 225"/>
              <a:gd name="T6" fmla="*/ 6 w 120"/>
              <a:gd name="T7" fmla="*/ 588 h 225"/>
              <a:gd name="T8" fmla="*/ 6 w 120"/>
              <a:gd name="T9" fmla="*/ 86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25"/>
              <a:gd name="T17" fmla="*/ 120 w 120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25">
                <a:moveTo>
                  <a:pt x="120" y="33"/>
                </a:moveTo>
                <a:lnTo>
                  <a:pt x="0" y="0"/>
                </a:lnTo>
                <a:lnTo>
                  <a:pt x="0" y="174"/>
                </a:lnTo>
                <a:lnTo>
                  <a:pt x="120" y="225"/>
                </a:lnTo>
                <a:lnTo>
                  <a:pt x="120" y="33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A00C278-A259-C647-B771-F13FC90E40CD}"/>
              </a:ext>
            </a:extLst>
          </p:cNvPr>
          <p:cNvGrpSpPr/>
          <p:nvPr/>
        </p:nvGrpSpPr>
        <p:grpSpPr>
          <a:xfrm>
            <a:off x="6627497" y="2458020"/>
            <a:ext cx="232481" cy="1217097"/>
            <a:chOff x="9296400" y="4905878"/>
            <a:chExt cx="232481" cy="1217097"/>
          </a:xfrm>
        </p:grpSpPr>
        <p:grpSp>
          <p:nvGrpSpPr>
            <p:cNvPr id="168" name="Group 288">
              <a:extLst>
                <a:ext uri="{FF2B5EF4-FFF2-40B4-BE49-F238E27FC236}">
                  <a16:creationId xmlns:a16="http://schemas.microsoft.com/office/drawing/2014/main" id="{4E471ECF-9143-8F4D-9EE7-355B332977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173" name="Line 289">
                <a:extLst>
                  <a:ext uri="{FF2B5EF4-FFF2-40B4-BE49-F238E27FC236}">
                    <a16:creationId xmlns:a16="http://schemas.microsoft.com/office/drawing/2014/main" id="{68045925-7581-D24C-B176-61A030682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290">
                <a:extLst>
                  <a:ext uri="{FF2B5EF4-FFF2-40B4-BE49-F238E27FC236}">
                    <a16:creationId xmlns:a16="http://schemas.microsoft.com/office/drawing/2014/main" id="{1710B94D-C997-A642-8B7B-7587DA2D9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Freeform 291">
                <a:extLst>
                  <a:ext uri="{FF2B5EF4-FFF2-40B4-BE49-F238E27FC236}">
                    <a16:creationId xmlns:a16="http://schemas.microsoft.com/office/drawing/2014/main" id="{1EBDCBF1-4F72-2B41-9A15-27C52EF150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88">
              <a:extLst>
                <a:ext uri="{FF2B5EF4-FFF2-40B4-BE49-F238E27FC236}">
                  <a16:creationId xmlns:a16="http://schemas.microsoft.com/office/drawing/2014/main" id="{E906AC5D-442F-0C4A-AC7E-DCB9493E08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170" name="Line 289">
                <a:extLst>
                  <a:ext uri="{FF2B5EF4-FFF2-40B4-BE49-F238E27FC236}">
                    <a16:creationId xmlns:a16="http://schemas.microsoft.com/office/drawing/2014/main" id="{34A28D1A-F86E-DA4B-AA30-8E78980C1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90">
                <a:extLst>
                  <a:ext uri="{FF2B5EF4-FFF2-40B4-BE49-F238E27FC236}">
                    <a16:creationId xmlns:a16="http://schemas.microsoft.com/office/drawing/2014/main" id="{097C1F3C-A785-2141-9490-557D6070F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Freeform 291">
                <a:extLst>
                  <a:ext uri="{FF2B5EF4-FFF2-40B4-BE49-F238E27FC236}">
                    <a16:creationId xmlns:a16="http://schemas.microsoft.com/office/drawing/2014/main" id="{82DE2589-63F7-7C4F-B7CD-E1633A798A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BA3FD01-B0BC-3241-8607-98AA6F9D403C}"/>
              </a:ext>
            </a:extLst>
          </p:cNvPr>
          <p:cNvGrpSpPr/>
          <p:nvPr/>
        </p:nvGrpSpPr>
        <p:grpSpPr>
          <a:xfrm>
            <a:off x="6948523" y="2547093"/>
            <a:ext cx="232481" cy="1217097"/>
            <a:chOff x="9296400" y="4905878"/>
            <a:chExt cx="232481" cy="1217097"/>
          </a:xfrm>
        </p:grpSpPr>
        <p:grpSp>
          <p:nvGrpSpPr>
            <p:cNvPr id="177" name="Group 288">
              <a:extLst>
                <a:ext uri="{FF2B5EF4-FFF2-40B4-BE49-F238E27FC236}">
                  <a16:creationId xmlns:a16="http://schemas.microsoft.com/office/drawing/2014/main" id="{A71F6B94-7192-6849-9F67-0372DE0D23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182" name="Line 289">
                <a:extLst>
                  <a:ext uri="{FF2B5EF4-FFF2-40B4-BE49-F238E27FC236}">
                    <a16:creationId xmlns:a16="http://schemas.microsoft.com/office/drawing/2014/main" id="{B2C24EEC-DC0D-BF46-9995-A3731E813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290">
                <a:extLst>
                  <a:ext uri="{FF2B5EF4-FFF2-40B4-BE49-F238E27FC236}">
                    <a16:creationId xmlns:a16="http://schemas.microsoft.com/office/drawing/2014/main" id="{CB2000A6-B493-A44B-9650-568186233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291">
                <a:extLst>
                  <a:ext uri="{FF2B5EF4-FFF2-40B4-BE49-F238E27FC236}">
                    <a16:creationId xmlns:a16="http://schemas.microsoft.com/office/drawing/2014/main" id="{EC648250-5B74-A44E-991C-1273E7E8D8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8" name="Group 288">
              <a:extLst>
                <a:ext uri="{FF2B5EF4-FFF2-40B4-BE49-F238E27FC236}">
                  <a16:creationId xmlns:a16="http://schemas.microsoft.com/office/drawing/2014/main" id="{F24501CA-66B2-C34A-A8DE-351746DF0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179" name="Line 289">
                <a:extLst>
                  <a:ext uri="{FF2B5EF4-FFF2-40B4-BE49-F238E27FC236}">
                    <a16:creationId xmlns:a16="http://schemas.microsoft.com/office/drawing/2014/main" id="{A9A002D2-079D-D643-93BE-B63B4030C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290">
                <a:extLst>
                  <a:ext uri="{FF2B5EF4-FFF2-40B4-BE49-F238E27FC236}">
                    <a16:creationId xmlns:a16="http://schemas.microsoft.com/office/drawing/2014/main" id="{19A3B5A1-6428-164B-9BC1-E27E3CB7A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Freeform 291">
                <a:extLst>
                  <a:ext uri="{FF2B5EF4-FFF2-40B4-BE49-F238E27FC236}">
                    <a16:creationId xmlns:a16="http://schemas.microsoft.com/office/drawing/2014/main" id="{905F3A4C-4BD3-7646-BB47-7118B7F977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56B403E-2774-0840-8FA5-D581FBA629B6}"/>
              </a:ext>
            </a:extLst>
          </p:cNvPr>
          <p:cNvCxnSpPr>
            <a:cxnSpLocks/>
          </p:cNvCxnSpPr>
          <p:nvPr/>
        </p:nvCxnSpPr>
        <p:spPr>
          <a:xfrm flipH="1" flipV="1">
            <a:off x="1878893" y="3167416"/>
            <a:ext cx="1906437" cy="154621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9A6B7D7-B28D-024B-AD3E-3211A3939D56}"/>
              </a:ext>
            </a:extLst>
          </p:cNvPr>
          <p:cNvCxnSpPr>
            <a:cxnSpLocks/>
          </p:cNvCxnSpPr>
          <p:nvPr/>
        </p:nvCxnSpPr>
        <p:spPr>
          <a:xfrm flipV="1">
            <a:off x="4343023" y="3618128"/>
            <a:ext cx="1593960" cy="165644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Freeform 293">
            <a:extLst>
              <a:ext uri="{FF2B5EF4-FFF2-40B4-BE49-F238E27FC236}">
                <a16:creationId xmlns:a16="http://schemas.microsoft.com/office/drawing/2014/main" id="{7C94966E-6A7E-B04A-8A2C-D1D145C19FE0}"/>
              </a:ext>
            </a:extLst>
          </p:cNvPr>
          <p:cNvSpPr>
            <a:spLocks/>
          </p:cNvSpPr>
          <p:nvPr/>
        </p:nvSpPr>
        <p:spPr bwMode="auto">
          <a:xfrm rot="19300364">
            <a:off x="4978036" y="2726968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A9A15F1-0E28-084B-85DC-83E1742429F2}"/>
              </a:ext>
            </a:extLst>
          </p:cNvPr>
          <p:cNvCxnSpPr>
            <a:cxnSpLocks/>
          </p:cNvCxnSpPr>
          <p:nvPr/>
        </p:nvCxnSpPr>
        <p:spPr>
          <a:xfrm flipV="1">
            <a:off x="4215576" y="3106464"/>
            <a:ext cx="1717251" cy="154621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2AA0BE2-FF10-1B49-AFF0-A1A87258DCF9}"/>
              </a:ext>
            </a:extLst>
          </p:cNvPr>
          <p:cNvCxnSpPr>
            <a:cxnSpLocks/>
          </p:cNvCxnSpPr>
          <p:nvPr/>
        </p:nvCxnSpPr>
        <p:spPr>
          <a:xfrm flipV="1">
            <a:off x="5921277" y="3107152"/>
            <a:ext cx="1" cy="52699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Freeform 293">
            <a:extLst>
              <a:ext uri="{FF2B5EF4-FFF2-40B4-BE49-F238E27FC236}">
                <a16:creationId xmlns:a16="http://schemas.microsoft.com/office/drawing/2014/main" id="{B1F41BEC-294C-E443-8BEF-ACC986D97746}"/>
              </a:ext>
            </a:extLst>
          </p:cNvPr>
          <p:cNvSpPr>
            <a:spLocks/>
          </p:cNvSpPr>
          <p:nvPr/>
        </p:nvSpPr>
        <p:spPr bwMode="auto">
          <a:xfrm rot="2851901">
            <a:off x="1830375" y="2816314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480EFE7-2100-6843-9879-671A3C38895F}"/>
              </a:ext>
            </a:extLst>
          </p:cNvPr>
          <p:cNvCxnSpPr>
            <a:cxnSpLocks/>
          </p:cNvCxnSpPr>
          <p:nvPr/>
        </p:nvCxnSpPr>
        <p:spPr>
          <a:xfrm flipH="1" flipV="1">
            <a:off x="1646060" y="2010407"/>
            <a:ext cx="2169594" cy="18679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6B8675A-EB10-C045-9692-EB409D505153}"/>
              </a:ext>
            </a:extLst>
          </p:cNvPr>
          <p:cNvCxnSpPr>
            <a:cxnSpLocks/>
          </p:cNvCxnSpPr>
          <p:nvPr/>
        </p:nvCxnSpPr>
        <p:spPr>
          <a:xfrm flipH="1" flipV="1">
            <a:off x="2251115" y="2034789"/>
            <a:ext cx="1680008" cy="1359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DF98FC2-1396-454C-B34B-CED01D23174E}"/>
              </a:ext>
            </a:extLst>
          </p:cNvPr>
          <p:cNvCxnSpPr>
            <a:cxnSpLocks/>
          </p:cNvCxnSpPr>
          <p:nvPr/>
        </p:nvCxnSpPr>
        <p:spPr>
          <a:xfrm flipV="1">
            <a:off x="4223891" y="1873173"/>
            <a:ext cx="1697386" cy="18602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55CAFC4-1F44-3647-A725-F6FC5BAD9C19}"/>
              </a:ext>
            </a:extLst>
          </p:cNvPr>
          <p:cNvCxnSpPr>
            <a:cxnSpLocks/>
          </p:cNvCxnSpPr>
          <p:nvPr/>
        </p:nvCxnSpPr>
        <p:spPr>
          <a:xfrm flipV="1">
            <a:off x="3929299" y="1917847"/>
            <a:ext cx="1411236" cy="15185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0281F48-49A6-D849-A9ED-098665F89189}"/>
              </a:ext>
            </a:extLst>
          </p:cNvPr>
          <p:cNvCxnSpPr>
            <a:cxnSpLocks/>
          </p:cNvCxnSpPr>
          <p:nvPr/>
        </p:nvCxnSpPr>
        <p:spPr>
          <a:xfrm>
            <a:off x="4223891" y="3679069"/>
            <a:ext cx="0" cy="95656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Freeform 293">
            <a:extLst>
              <a:ext uri="{FF2B5EF4-FFF2-40B4-BE49-F238E27FC236}">
                <a16:creationId xmlns:a16="http://schemas.microsoft.com/office/drawing/2014/main" id="{33A6B30C-8F4E-084B-8478-A706802F2770}"/>
              </a:ext>
            </a:extLst>
          </p:cNvPr>
          <p:cNvSpPr>
            <a:spLocks/>
          </p:cNvSpPr>
          <p:nvPr/>
        </p:nvSpPr>
        <p:spPr bwMode="auto">
          <a:xfrm rot="19300364">
            <a:off x="4158655" y="3514539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" name="Freeform 293">
            <a:extLst>
              <a:ext uri="{FF2B5EF4-FFF2-40B4-BE49-F238E27FC236}">
                <a16:creationId xmlns:a16="http://schemas.microsoft.com/office/drawing/2014/main" id="{20AA9BAD-764A-1346-814D-CC29293BECDE}"/>
              </a:ext>
            </a:extLst>
          </p:cNvPr>
          <p:cNvSpPr>
            <a:spLocks/>
          </p:cNvSpPr>
          <p:nvPr/>
        </p:nvSpPr>
        <p:spPr bwMode="auto">
          <a:xfrm rot="2851901">
            <a:off x="2693370" y="3593055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" name="Freeform 293">
            <a:extLst>
              <a:ext uri="{FF2B5EF4-FFF2-40B4-BE49-F238E27FC236}">
                <a16:creationId xmlns:a16="http://schemas.microsoft.com/office/drawing/2014/main" id="{CFD03BD5-0546-DA43-8CA3-81B36077F893}"/>
              </a:ext>
            </a:extLst>
          </p:cNvPr>
          <p:cNvSpPr>
            <a:spLocks/>
          </p:cNvSpPr>
          <p:nvPr/>
        </p:nvSpPr>
        <p:spPr bwMode="auto">
          <a:xfrm rot="19300364">
            <a:off x="4607415" y="4594349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7" name="Group 29">
            <a:extLst>
              <a:ext uri="{FF2B5EF4-FFF2-40B4-BE49-F238E27FC236}">
                <a16:creationId xmlns:a16="http://schemas.microsoft.com/office/drawing/2014/main" id="{32DDB7E9-D389-304B-BBDD-6B9C43067DD0}"/>
              </a:ext>
            </a:extLst>
          </p:cNvPr>
          <p:cNvGrpSpPr>
            <a:grpSpLocks/>
          </p:cNvGrpSpPr>
          <p:nvPr/>
        </p:nvGrpSpPr>
        <p:grpSpPr bwMode="auto">
          <a:xfrm>
            <a:off x="3079091" y="641228"/>
            <a:ext cx="287338" cy="790575"/>
            <a:chOff x="528" y="240"/>
            <a:chExt cx="181" cy="498"/>
          </a:xfrm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950C6571-EEBC-7B4A-8A2E-F4148729E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D9E01404-8813-A541-8456-C32FF8606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7FFA3920-5EC1-AE46-AB84-8F91ECA97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" name="Group 170">
            <a:extLst>
              <a:ext uri="{FF2B5EF4-FFF2-40B4-BE49-F238E27FC236}">
                <a16:creationId xmlns:a16="http://schemas.microsoft.com/office/drawing/2014/main" id="{C35F7428-E3C9-1947-93A1-D5CEE8A149A6}"/>
              </a:ext>
            </a:extLst>
          </p:cNvPr>
          <p:cNvGrpSpPr>
            <a:grpSpLocks/>
          </p:cNvGrpSpPr>
          <p:nvPr/>
        </p:nvGrpSpPr>
        <p:grpSpPr bwMode="auto">
          <a:xfrm>
            <a:off x="2685626" y="236363"/>
            <a:ext cx="288925" cy="787400"/>
            <a:chOff x="1008" y="2592"/>
            <a:chExt cx="182" cy="496"/>
          </a:xfrm>
        </p:grpSpPr>
        <p:sp>
          <p:nvSpPr>
            <p:cNvPr id="222" name="Line 171">
              <a:extLst>
                <a:ext uri="{FF2B5EF4-FFF2-40B4-BE49-F238E27FC236}">
                  <a16:creationId xmlns:a16="http://schemas.microsoft.com/office/drawing/2014/main" id="{93339C83-2767-324E-935D-31DEB1BF7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72">
              <a:extLst>
                <a:ext uri="{FF2B5EF4-FFF2-40B4-BE49-F238E27FC236}">
                  <a16:creationId xmlns:a16="http://schemas.microsoft.com/office/drawing/2014/main" id="{1CE35949-67EE-B143-8306-CFA5AAD3A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" name="Group 173">
              <a:extLst>
                <a:ext uri="{FF2B5EF4-FFF2-40B4-BE49-F238E27FC236}">
                  <a16:creationId xmlns:a16="http://schemas.microsoft.com/office/drawing/2014/main" id="{54458187-D313-C645-BB71-F629138DC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25" name="Freeform 174">
                <a:extLst>
                  <a:ext uri="{FF2B5EF4-FFF2-40B4-BE49-F238E27FC236}">
                    <a16:creationId xmlns:a16="http://schemas.microsoft.com/office/drawing/2014/main" id="{5776D085-FC73-124A-A144-39BAC992F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175">
                <a:extLst>
                  <a:ext uri="{FF2B5EF4-FFF2-40B4-BE49-F238E27FC236}">
                    <a16:creationId xmlns:a16="http://schemas.microsoft.com/office/drawing/2014/main" id="{0F4F13C6-6A41-484D-A3B9-68F6D894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2" name="Group 4">
            <a:extLst>
              <a:ext uri="{FF2B5EF4-FFF2-40B4-BE49-F238E27FC236}">
                <a16:creationId xmlns:a16="http://schemas.microsoft.com/office/drawing/2014/main" id="{550F8A99-AB80-4646-A624-91A5097D24F9}"/>
              </a:ext>
            </a:extLst>
          </p:cNvPr>
          <p:cNvGrpSpPr>
            <a:grpSpLocks/>
          </p:cNvGrpSpPr>
          <p:nvPr/>
        </p:nvGrpSpPr>
        <p:grpSpPr bwMode="auto">
          <a:xfrm>
            <a:off x="1246424" y="289392"/>
            <a:ext cx="219075" cy="1008063"/>
            <a:chOff x="2268" y="4129"/>
            <a:chExt cx="101" cy="465"/>
          </a:xfrm>
        </p:grpSpPr>
        <p:sp>
          <p:nvSpPr>
            <p:cNvPr id="236" name="Line 5">
              <a:extLst>
                <a:ext uri="{FF2B5EF4-FFF2-40B4-BE49-F238E27FC236}">
                  <a16:creationId xmlns:a16="http://schemas.microsoft.com/office/drawing/2014/main" id="{A846F163-3709-D143-8FDF-7159E69A3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3" y="432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1E1731D-80EB-C64F-90DB-86225F240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3" y="4305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8" name="Group 7">
              <a:extLst>
                <a:ext uri="{FF2B5EF4-FFF2-40B4-BE49-F238E27FC236}">
                  <a16:creationId xmlns:a16="http://schemas.microsoft.com/office/drawing/2014/main" id="{87302536-F78D-284C-9737-B45DE3FC0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8" y="4129"/>
              <a:ext cx="101" cy="286"/>
              <a:chOff x="2268" y="4129"/>
              <a:chExt cx="101" cy="286"/>
            </a:xfrm>
          </p:grpSpPr>
          <p:sp>
            <p:nvSpPr>
              <p:cNvPr id="239" name="Freeform 8">
                <a:extLst>
                  <a:ext uri="{FF2B5EF4-FFF2-40B4-BE49-F238E27FC236}">
                    <a16:creationId xmlns:a16="http://schemas.microsoft.com/office/drawing/2014/main" id="{749E376F-E402-1640-A55D-C504A454FC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68" y="4129"/>
                <a:ext cx="100" cy="286"/>
              </a:xfrm>
              <a:custGeom>
                <a:avLst/>
                <a:gdLst>
                  <a:gd name="T0" fmla="*/ 315 w 89"/>
                  <a:gd name="T1" fmla="*/ 3 h 328"/>
                  <a:gd name="T2" fmla="*/ 670 w 89"/>
                  <a:gd name="T3" fmla="*/ 0 h 328"/>
                  <a:gd name="T4" fmla="*/ 670 w 89"/>
                  <a:gd name="T5" fmla="*/ 3 h 328"/>
                  <a:gd name="T6" fmla="*/ 817 w 89"/>
                  <a:gd name="T7" fmla="*/ 3 h 328"/>
                  <a:gd name="T8" fmla="*/ 918 w 89"/>
                  <a:gd name="T9" fmla="*/ 5 h 328"/>
                  <a:gd name="T10" fmla="*/ 918 w 89"/>
                  <a:gd name="T11" fmla="*/ 16 h 328"/>
                  <a:gd name="T12" fmla="*/ 779 w 89"/>
                  <a:gd name="T13" fmla="*/ 19 h 328"/>
                  <a:gd name="T14" fmla="*/ 222 w 89"/>
                  <a:gd name="T15" fmla="*/ 21 h 328"/>
                  <a:gd name="T16" fmla="*/ 0 w 89"/>
                  <a:gd name="T17" fmla="*/ 18 h 328"/>
                  <a:gd name="T18" fmla="*/ 0 w 89"/>
                  <a:gd name="T19" fmla="*/ 8 h 328"/>
                  <a:gd name="T20" fmla="*/ 157 w 89"/>
                  <a:gd name="T21" fmla="*/ 5 h 328"/>
                  <a:gd name="T22" fmla="*/ 328 w 89"/>
                  <a:gd name="T23" fmla="*/ 5 h 328"/>
                  <a:gd name="T24" fmla="*/ 328 w 89"/>
                  <a:gd name="T25" fmla="*/ 3 h 3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28"/>
                  <a:gd name="T41" fmla="*/ 89 w 89"/>
                  <a:gd name="T42" fmla="*/ 328 h 3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28">
                    <a:moveTo>
                      <a:pt x="30" y="14"/>
                    </a:moveTo>
                    <a:lnTo>
                      <a:pt x="66" y="0"/>
                    </a:lnTo>
                    <a:lnTo>
                      <a:pt x="66" y="59"/>
                    </a:lnTo>
                    <a:lnTo>
                      <a:pt x="79" y="62"/>
                    </a:lnTo>
                    <a:lnTo>
                      <a:pt x="89" y="79"/>
                    </a:lnTo>
                    <a:lnTo>
                      <a:pt x="89" y="239"/>
                    </a:lnTo>
                    <a:lnTo>
                      <a:pt x="75" y="292"/>
                    </a:lnTo>
                    <a:lnTo>
                      <a:pt x="21" y="328"/>
                    </a:lnTo>
                    <a:lnTo>
                      <a:pt x="0" y="278"/>
                    </a:lnTo>
                    <a:lnTo>
                      <a:pt x="0" y="111"/>
                    </a:lnTo>
                    <a:lnTo>
                      <a:pt x="15" y="84"/>
                    </a:lnTo>
                    <a:lnTo>
                      <a:pt x="32" y="74"/>
                    </a:lnTo>
                    <a:lnTo>
                      <a:pt x="32" y="13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9">
                <a:extLst>
                  <a:ext uri="{FF2B5EF4-FFF2-40B4-BE49-F238E27FC236}">
                    <a16:creationId xmlns:a16="http://schemas.microsoft.com/office/drawing/2014/main" id="{DB609213-C88E-DF45-B7BB-185A5929B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8" y="4289"/>
                <a:ext cx="101" cy="123"/>
              </a:xfrm>
              <a:custGeom>
                <a:avLst/>
                <a:gdLst>
                  <a:gd name="T0" fmla="*/ 0 w 101"/>
                  <a:gd name="T1" fmla="*/ 0 h 123"/>
                  <a:gd name="T2" fmla="*/ 99 w 101"/>
                  <a:gd name="T3" fmla="*/ 31 h 123"/>
                  <a:gd name="T4" fmla="*/ 101 w 101"/>
                  <a:gd name="T5" fmla="*/ 84 h 123"/>
                  <a:gd name="T6" fmla="*/ 75 w 101"/>
                  <a:gd name="T7" fmla="*/ 123 h 123"/>
                  <a:gd name="T8" fmla="*/ 14 w 101"/>
                  <a:gd name="T9" fmla="*/ 90 h 123"/>
                  <a:gd name="T10" fmla="*/ 3 w 101"/>
                  <a:gd name="T11" fmla="*/ 46 h 123"/>
                  <a:gd name="T12" fmla="*/ 0 w 101"/>
                  <a:gd name="T13" fmla="*/ 0 h 1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1"/>
                  <a:gd name="T22" fmla="*/ 0 h 123"/>
                  <a:gd name="T23" fmla="*/ 101 w 101"/>
                  <a:gd name="T24" fmla="*/ 123 h 1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1" h="123">
                    <a:moveTo>
                      <a:pt x="0" y="0"/>
                    </a:moveTo>
                    <a:lnTo>
                      <a:pt x="99" y="31"/>
                    </a:lnTo>
                    <a:lnTo>
                      <a:pt x="101" y="84"/>
                    </a:lnTo>
                    <a:lnTo>
                      <a:pt x="75" y="123"/>
                    </a:lnTo>
                    <a:lnTo>
                      <a:pt x="14" y="90"/>
                    </a:lnTo>
                    <a:lnTo>
                      <a:pt x="3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9" name="Group 13">
            <a:extLst>
              <a:ext uri="{FF2B5EF4-FFF2-40B4-BE49-F238E27FC236}">
                <a16:creationId xmlns:a16="http://schemas.microsoft.com/office/drawing/2014/main" id="{EA5795CE-F8A8-8847-87A7-BA7D5D416CBC}"/>
              </a:ext>
            </a:extLst>
          </p:cNvPr>
          <p:cNvGrpSpPr>
            <a:grpSpLocks/>
          </p:cNvGrpSpPr>
          <p:nvPr/>
        </p:nvGrpSpPr>
        <p:grpSpPr bwMode="auto">
          <a:xfrm>
            <a:off x="1363311" y="281866"/>
            <a:ext cx="393700" cy="1271588"/>
            <a:chOff x="2496" y="4380"/>
            <a:chExt cx="236" cy="690"/>
          </a:xfrm>
        </p:grpSpPr>
        <p:sp>
          <p:nvSpPr>
            <p:cNvPr id="230" name="AutoShape 14">
              <a:extLst>
                <a:ext uri="{FF2B5EF4-FFF2-40B4-BE49-F238E27FC236}">
                  <a16:creationId xmlns:a16="http://schemas.microsoft.com/office/drawing/2014/main" id="{16C633DD-C3F6-5441-B8D2-A7F2B5C8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1" name="AutoShape 15">
              <a:extLst>
                <a:ext uri="{FF2B5EF4-FFF2-40B4-BE49-F238E27FC236}">
                  <a16:creationId xmlns:a16="http://schemas.microsoft.com/office/drawing/2014/main" id="{F508D1F9-E607-974D-9999-65F2AED7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B5BA5E5-B264-EA45-BEC7-BD09A5AA1539}"/>
              </a:ext>
            </a:extLst>
          </p:cNvPr>
          <p:cNvCxnSpPr>
            <a:cxnSpLocks/>
          </p:cNvCxnSpPr>
          <p:nvPr/>
        </p:nvCxnSpPr>
        <p:spPr>
          <a:xfrm flipH="1">
            <a:off x="5271106" y="188680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1" name="Group 10">
            <a:extLst>
              <a:ext uri="{FF2B5EF4-FFF2-40B4-BE49-F238E27FC236}">
                <a16:creationId xmlns:a16="http://schemas.microsoft.com/office/drawing/2014/main" id="{21C131B1-AB35-E649-AA14-F02866725F73}"/>
              </a:ext>
            </a:extLst>
          </p:cNvPr>
          <p:cNvGrpSpPr>
            <a:grpSpLocks/>
          </p:cNvGrpSpPr>
          <p:nvPr/>
        </p:nvGrpSpPr>
        <p:grpSpPr bwMode="auto">
          <a:xfrm>
            <a:off x="1891934" y="771511"/>
            <a:ext cx="366713" cy="473075"/>
            <a:chOff x="1252" y="5436"/>
            <a:chExt cx="231" cy="298"/>
          </a:xfrm>
        </p:grpSpPr>
        <p:sp>
          <p:nvSpPr>
            <p:cNvPr id="252" name="Freeform 11">
              <a:extLst>
                <a:ext uri="{FF2B5EF4-FFF2-40B4-BE49-F238E27FC236}">
                  <a16:creationId xmlns:a16="http://schemas.microsoft.com/office/drawing/2014/main" id="{5C7751AE-76A7-7745-BCCE-28731E562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5436"/>
              <a:ext cx="228" cy="294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12">
              <a:extLst>
                <a:ext uri="{FF2B5EF4-FFF2-40B4-BE49-F238E27FC236}">
                  <a16:creationId xmlns:a16="http://schemas.microsoft.com/office/drawing/2014/main" id="{E23FD844-CBA5-C54F-B010-8E6263FFB931}"/>
                </a:ext>
              </a:extLst>
            </p:cNvPr>
            <p:cNvSpPr>
              <a:spLocks/>
            </p:cNvSpPr>
            <p:nvPr/>
          </p:nvSpPr>
          <p:spPr bwMode="auto">
            <a:xfrm rot="306405">
              <a:off x="1378" y="5512"/>
              <a:ext cx="105" cy="222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" name="Group 13">
            <a:extLst>
              <a:ext uri="{FF2B5EF4-FFF2-40B4-BE49-F238E27FC236}">
                <a16:creationId xmlns:a16="http://schemas.microsoft.com/office/drawing/2014/main" id="{9FE2AD14-ED35-D842-ACF2-F4DAF1DBB080}"/>
              </a:ext>
            </a:extLst>
          </p:cNvPr>
          <p:cNvGrpSpPr>
            <a:grpSpLocks/>
          </p:cNvGrpSpPr>
          <p:nvPr/>
        </p:nvGrpSpPr>
        <p:grpSpPr bwMode="auto">
          <a:xfrm>
            <a:off x="2145346" y="333772"/>
            <a:ext cx="393700" cy="1271588"/>
            <a:chOff x="2496" y="4380"/>
            <a:chExt cx="236" cy="690"/>
          </a:xfrm>
        </p:grpSpPr>
        <p:sp>
          <p:nvSpPr>
            <p:cNvPr id="260" name="AutoShape 14">
              <a:extLst>
                <a:ext uri="{FF2B5EF4-FFF2-40B4-BE49-F238E27FC236}">
                  <a16:creationId xmlns:a16="http://schemas.microsoft.com/office/drawing/2014/main" id="{396E6D63-FE60-AE45-A5DB-1D40670D6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1" name="AutoShape 15">
              <a:extLst>
                <a:ext uri="{FF2B5EF4-FFF2-40B4-BE49-F238E27FC236}">
                  <a16:creationId xmlns:a16="http://schemas.microsoft.com/office/drawing/2014/main" id="{8D030B17-0B77-8B43-9968-B4EE90E55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62" name="Freeform 293">
            <a:extLst>
              <a:ext uri="{FF2B5EF4-FFF2-40B4-BE49-F238E27FC236}">
                <a16:creationId xmlns:a16="http://schemas.microsoft.com/office/drawing/2014/main" id="{61BB6643-3E21-164E-A22F-776D45381B41}"/>
              </a:ext>
            </a:extLst>
          </p:cNvPr>
          <p:cNvSpPr>
            <a:spLocks/>
          </p:cNvSpPr>
          <p:nvPr/>
        </p:nvSpPr>
        <p:spPr bwMode="auto">
          <a:xfrm rot="2851901">
            <a:off x="3056088" y="2496520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" name="Freeform 293">
            <a:extLst>
              <a:ext uri="{FF2B5EF4-FFF2-40B4-BE49-F238E27FC236}">
                <a16:creationId xmlns:a16="http://schemas.microsoft.com/office/drawing/2014/main" id="{7522434E-A593-F849-B08E-9E2E3EC16E66}"/>
              </a:ext>
            </a:extLst>
          </p:cNvPr>
          <p:cNvSpPr>
            <a:spLocks/>
          </p:cNvSpPr>
          <p:nvPr/>
        </p:nvSpPr>
        <p:spPr bwMode="auto">
          <a:xfrm rot="19028450">
            <a:off x="3824056" y="2052909"/>
            <a:ext cx="1452946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4" name="Freeform 27">
            <a:extLst>
              <a:ext uri="{FF2B5EF4-FFF2-40B4-BE49-F238E27FC236}">
                <a16:creationId xmlns:a16="http://schemas.microsoft.com/office/drawing/2014/main" id="{08394998-F0BA-4B45-BCD8-BF34C6D4620C}"/>
              </a:ext>
            </a:extLst>
          </p:cNvPr>
          <p:cNvSpPr>
            <a:spLocks/>
          </p:cNvSpPr>
          <p:nvPr/>
        </p:nvSpPr>
        <p:spPr bwMode="auto">
          <a:xfrm>
            <a:off x="3580395" y="2632242"/>
            <a:ext cx="134683" cy="374650"/>
          </a:xfrm>
          <a:custGeom>
            <a:avLst/>
            <a:gdLst>
              <a:gd name="T0" fmla="*/ 6 w 120"/>
              <a:gd name="T1" fmla="*/ 86 h 225"/>
              <a:gd name="T2" fmla="*/ 0 w 120"/>
              <a:gd name="T3" fmla="*/ 0 h 225"/>
              <a:gd name="T4" fmla="*/ 0 w 120"/>
              <a:gd name="T5" fmla="*/ 451 h 225"/>
              <a:gd name="T6" fmla="*/ 6 w 120"/>
              <a:gd name="T7" fmla="*/ 588 h 225"/>
              <a:gd name="T8" fmla="*/ 6 w 120"/>
              <a:gd name="T9" fmla="*/ 86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25"/>
              <a:gd name="T17" fmla="*/ 120 w 120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25">
                <a:moveTo>
                  <a:pt x="120" y="33"/>
                </a:moveTo>
                <a:lnTo>
                  <a:pt x="0" y="0"/>
                </a:lnTo>
                <a:lnTo>
                  <a:pt x="0" y="174"/>
                </a:lnTo>
                <a:lnTo>
                  <a:pt x="120" y="225"/>
                </a:lnTo>
                <a:lnTo>
                  <a:pt x="120" y="33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5" name="Freeform 27">
            <a:extLst>
              <a:ext uri="{FF2B5EF4-FFF2-40B4-BE49-F238E27FC236}">
                <a16:creationId xmlns:a16="http://schemas.microsoft.com/office/drawing/2014/main" id="{888BE5F0-EA1A-3549-97D7-05B90A0DDDC1}"/>
              </a:ext>
            </a:extLst>
          </p:cNvPr>
          <p:cNvSpPr>
            <a:spLocks/>
          </p:cNvSpPr>
          <p:nvPr/>
        </p:nvSpPr>
        <p:spPr bwMode="auto">
          <a:xfrm flipH="1">
            <a:off x="4370597" y="2277058"/>
            <a:ext cx="108345" cy="374650"/>
          </a:xfrm>
          <a:custGeom>
            <a:avLst/>
            <a:gdLst>
              <a:gd name="T0" fmla="*/ 6 w 120"/>
              <a:gd name="T1" fmla="*/ 86 h 225"/>
              <a:gd name="T2" fmla="*/ 0 w 120"/>
              <a:gd name="T3" fmla="*/ 0 h 225"/>
              <a:gd name="T4" fmla="*/ 0 w 120"/>
              <a:gd name="T5" fmla="*/ 451 h 225"/>
              <a:gd name="T6" fmla="*/ 6 w 120"/>
              <a:gd name="T7" fmla="*/ 588 h 225"/>
              <a:gd name="T8" fmla="*/ 6 w 120"/>
              <a:gd name="T9" fmla="*/ 86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25"/>
              <a:gd name="T17" fmla="*/ 120 w 120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25">
                <a:moveTo>
                  <a:pt x="120" y="33"/>
                </a:moveTo>
                <a:lnTo>
                  <a:pt x="0" y="0"/>
                </a:lnTo>
                <a:lnTo>
                  <a:pt x="0" y="174"/>
                </a:lnTo>
                <a:lnTo>
                  <a:pt x="120" y="225"/>
                </a:lnTo>
                <a:lnTo>
                  <a:pt x="120" y="33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" name="Group 13">
            <a:extLst>
              <a:ext uri="{FF2B5EF4-FFF2-40B4-BE49-F238E27FC236}">
                <a16:creationId xmlns:a16="http://schemas.microsoft.com/office/drawing/2014/main" id="{916C9A26-6AE3-D04C-BCFE-97FBB5AB2F84}"/>
              </a:ext>
            </a:extLst>
          </p:cNvPr>
          <p:cNvGrpSpPr>
            <a:grpSpLocks/>
          </p:cNvGrpSpPr>
          <p:nvPr/>
        </p:nvGrpSpPr>
        <p:grpSpPr bwMode="auto">
          <a:xfrm>
            <a:off x="3669185" y="1229383"/>
            <a:ext cx="393700" cy="1271588"/>
            <a:chOff x="2496" y="4380"/>
            <a:chExt cx="236" cy="690"/>
          </a:xfrm>
        </p:grpSpPr>
        <p:sp>
          <p:nvSpPr>
            <p:cNvPr id="267" name="AutoShape 14">
              <a:extLst>
                <a:ext uri="{FF2B5EF4-FFF2-40B4-BE49-F238E27FC236}">
                  <a16:creationId xmlns:a16="http://schemas.microsoft.com/office/drawing/2014/main" id="{1082852F-0072-7040-BCEF-AC866E96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" name="AutoShape 15">
              <a:extLst>
                <a:ext uri="{FF2B5EF4-FFF2-40B4-BE49-F238E27FC236}">
                  <a16:creationId xmlns:a16="http://schemas.microsoft.com/office/drawing/2014/main" id="{50A3D8D9-62FF-C546-A4A2-FAFBE1819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69" name="Group 170">
            <a:extLst>
              <a:ext uri="{FF2B5EF4-FFF2-40B4-BE49-F238E27FC236}">
                <a16:creationId xmlns:a16="http://schemas.microsoft.com/office/drawing/2014/main" id="{C8E1E219-0218-1F45-B9F9-E0D3979AB9E3}"/>
              </a:ext>
            </a:extLst>
          </p:cNvPr>
          <p:cNvGrpSpPr>
            <a:grpSpLocks/>
          </p:cNvGrpSpPr>
          <p:nvPr/>
        </p:nvGrpSpPr>
        <p:grpSpPr bwMode="auto">
          <a:xfrm>
            <a:off x="3893952" y="395485"/>
            <a:ext cx="288925" cy="787400"/>
            <a:chOff x="1008" y="2592"/>
            <a:chExt cx="182" cy="496"/>
          </a:xfrm>
        </p:grpSpPr>
        <p:sp>
          <p:nvSpPr>
            <p:cNvPr id="270" name="Line 171">
              <a:extLst>
                <a:ext uri="{FF2B5EF4-FFF2-40B4-BE49-F238E27FC236}">
                  <a16:creationId xmlns:a16="http://schemas.microsoft.com/office/drawing/2014/main" id="{49DD02A1-92F9-5740-9F8D-806708D71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172">
              <a:extLst>
                <a:ext uri="{FF2B5EF4-FFF2-40B4-BE49-F238E27FC236}">
                  <a16:creationId xmlns:a16="http://schemas.microsoft.com/office/drawing/2014/main" id="{F4063A56-8B17-A640-B972-6F6008D35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2" name="Group 173">
              <a:extLst>
                <a:ext uri="{FF2B5EF4-FFF2-40B4-BE49-F238E27FC236}">
                  <a16:creationId xmlns:a16="http://schemas.microsoft.com/office/drawing/2014/main" id="{E45ADA35-A16B-3C44-8466-35A3904A6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73" name="Freeform 174">
                <a:extLst>
                  <a:ext uri="{FF2B5EF4-FFF2-40B4-BE49-F238E27FC236}">
                    <a16:creationId xmlns:a16="http://schemas.microsoft.com/office/drawing/2014/main" id="{A52D6A13-4C0D-5F45-94F4-9D0A75171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75">
                <a:extLst>
                  <a:ext uri="{FF2B5EF4-FFF2-40B4-BE49-F238E27FC236}">
                    <a16:creationId xmlns:a16="http://schemas.microsoft.com/office/drawing/2014/main" id="{292C9112-92DF-0248-B610-B8E09DCED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" name="Group 29">
            <a:extLst>
              <a:ext uri="{FF2B5EF4-FFF2-40B4-BE49-F238E27FC236}">
                <a16:creationId xmlns:a16="http://schemas.microsoft.com/office/drawing/2014/main" id="{91201A1B-CF26-6544-A875-250A30EBBA58}"/>
              </a:ext>
            </a:extLst>
          </p:cNvPr>
          <p:cNvGrpSpPr>
            <a:grpSpLocks/>
          </p:cNvGrpSpPr>
          <p:nvPr/>
        </p:nvGrpSpPr>
        <p:grpSpPr bwMode="auto">
          <a:xfrm>
            <a:off x="4727681" y="434045"/>
            <a:ext cx="287338" cy="790575"/>
            <a:chOff x="528" y="240"/>
            <a:chExt cx="181" cy="498"/>
          </a:xfrm>
        </p:grpSpPr>
        <p:sp>
          <p:nvSpPr>
            <p:cNvPr id="276" name="Line 30">
              <a:extLst>
                <a:ext uri="{FF2B5EF4-FFF2-40B4-BE49-F238E27FC236}">
                  <a16:creationId xmlns:a16="http://schemas.microsoft.com/office/drawing/2014/main" id="{1E0CDE92-1BCC-C042-9B2E-EE474E7CC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31">
              <a:extLst>
                <a:ext uri="{FF2B5EF4-FFF2-40B4-BE49-F238E27FC236}">
                  <a16:creationId xmlns:a16="http://schemas.microsoft.com/office/drawing/2014/main" id="{A3A26842-4EDD-3A42-9896-AAF121D0D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DFA12986-62BE-B247-B604-5DE371B6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9" name="Group 29">
            <a:extLst>
              <a:ext uri="{FF2B5EF4-FFF2-40B4-BE49-F238E27FC236}">
                <a16:creationId xmlns:a16="http://schemas.microsoft.com/office/drawing/2014/main" id="{F9903E99-B228-2143-BFB0-55A1E498D153}"/>
              </a:ext>
            </a:extLst>
          </p:cNvPr>
          <p:cNvGrpSpPr>
            <a:grpSpLocks/>
          </p:cNvGrpSpPr>
          <p:nvPr/>
        </p:nvGrpSpPr>
        <p:grpSpPr bwMode="auto">
          <a:xfrm>
            <a:off x="4271232" y="414271"/>
            <a:ext cx="287338" cy="790575"/>
            <a:chOff x="528" y="240"/>
            <a:chExt cx="181" cy="498"/>
          </a:xfrm>
        </p:grpSpPr>
        <p:sp>
          <p:nvSpPr>
            <p:cNvPr id="280" name="Line 30">
              <a:extLst>
                <a:ext uri="{FF2B5EF4-FFF2-40B4-BE49-F238E27FC236}">
                  <a16:creationId xmlns:a16="http://schemas.microsoft.com/office/drawing/2014/main" id="{1DC511A4-CAE9-E84D-81C7-07C5A6A1C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31">
              <a:extLst>
                <a:ext uri="{FF2B5EF4-FFF2-40B4-BE49-F238E27FC236}">
                  <a16:creationId xmlns:a16="http://schemas.microsoft.com/office/drawing/2014/main" id="{BC2890F8-465F-EA40-A8BE-F444F279E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BC918C68-B80A-D44B-AFA5-5F3B8CD6A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3" name="Freeform 293">
            <a:extLst>
              <a:ext uri="{FF2B5EF4-FFF2-40B4-BE49-F238E27FC236}">
                <a16:creationId xmlns:a16="http://schemas.microsoft.com/office/drawing/2014/main" id="{874D6FD1-184A-074B-9BEB-3C824EC933A3}"/>
              </a:ext>
            </a:extLst>
          </p:cNvPr>
          <p:cNvSpPr>
            <a:spLocks/>
          </p:cNvSpPr>
          <p:nvPr/>
        </p:nvSpPr>
        <p:spPr bwMode="auto">
          <a:xfrm rot="2851901">
            <a:off x="2467157" y="1820188"/>
            <a:ext cx="833690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D8488A9-3565-8B4C-BFD0-3E02416D5858}"/>
              </a:ext>
            </a:extLst>
          </p:cNvPr>
          <p:cNvGrpSpPr/>
          <p:nvPr/>
        </p:nvGrpSpPr>
        <p:grpSpPr>
          <a:xfrm>
            <a:off x="6237792" y="585543"/>
            <a:ext cx="232481" cy="1217097"/>
            <a:chOff x="9296400" y="4905878"/>
            <a:chExt cx="232481" cy="1217097"/>
          </a:xfrm>
        </p:grpSpPr>
        <p:grpSp>
          <p:nvGrpSpPr>
            <p:cNvPr id="288" name="Group 288">
              <a:extLst>
                <a:ext uri="{FF2B5EF4-FFF2-40B4-BE49-F238E27FC236}">
                  <a16:creationId xmlns:a16="http://schemas.microsoft.com/office/drawing/2014/main" id="{1619A1F2-4AFA-154E-BE60-94F21CDA1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293" name="Line 289">
                <a:extLst>
                  <a:ext uri="{FF2B5EF4-FFF2-40B4-BE49-F238E27FC236}">
                    <a16:creationId xmlns:a16="http://schemas.microsoft.com/office/drawing/2014/main" id="{50E2E8E8-8D69-4746-A95D-184623C8C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Line 290">
                <a:extLst>
                  <a:ext uri="{FF2B5EF4-FFF2-40B4-BE49-F238E27FC236}">
                    <a16:creationId xmlns:a16="http://schemas.microsoft.com/office/drawing/2014/main" id="{2349DFBE-3277-354A-A0BF-0D15F44CB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Freeform 291">
                <a:extLst>
                  <a:ext uri="{FF2B5EF4-FFF2-40B4-BE49-F238E27FC236}">
                    <a16:creationId xmlns:a16="http://schemas.microsoft.com/office/drawing/2014/main" id="{7E4F0B55-E194-8F47-844C-6A61FC04C12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567C2EE5-0CD9-D74B-91C2-DD901F06B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290" name="Line 289">
                <a:extLst>
                  <a:ext uri="{FF2B5EF4-FFF2-40B4-BE49-F238E27FC236}">
                    <a16:creationId xmlns:a16="http://schemas.microsoft.com/office/drawing/2014/main" id="{436A9D43-2745-674D-9EA7-B6A747369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Line 290">
                <a:extLst>
                  <a:ext uri="{FF2B5EF4-FFF2-40B4-BE49-F238E27FC236}">
                    <a16:creationId xmlns:a16="http://schemas.microsoft.com/office/drawing/2014/main" id="{A0F2B41F-E1FF-D644-AA60-C346BC9A9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FA2BD7B0-186E-FB42-AAE4-F9059A848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F23CAA1-ED83-364B-8EB5-39E64366F5EA}"/>
              </a:ext>
            </a:extLst>
          </p:cNvPr>
          <p:cNvGrpSpPr/>
          <p:nvPr/>
        </p:nvGrpSpPr>
        <p:grpSpPr>
          <a:xfrm>
            <a:off x="229372" y="8208397"/>
            <a:ext cx="533400" cy="442872"/>
            <a:chOff x="3124200" y="8001000"/>
            <a:chExt cx="533400" cy="442872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192F19F-7F03-6D4F-93F9-09A90123C33E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935ECB4C-9AF0-1F4E-8415-48F5B2730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44A71D69-F665-624B-B9A0-126371294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44774603-70A6-6E49-A3E6-5EC2FBF28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D5E7F626-38C7-3A4B-AC3A-86D7A5894F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B7E28A50-B067-5D4E-901B-BFB3869BF88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pic>
        <p:nvPicPr>
          <p:cNvPr id="311" name="Picture 310">
            <a:extLst>
              <a:ext uri="{FF2B5EF4-FFF2-40B4-BE49-F238E27FC236}">
                <a16:creationId xmlns:a16="http://schemas.microsoft.com/office/drawing/2014/main" id="{AADA7EC9-EDB0-A64A-BE10-5347509FB0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9" t="6696" r="26521" b="6332"/>
          <a:stretch/>
        </p:blipFill>
        <p:spPr>
          <a:xfrm rot="10800000">
            <a:off x="345162" y="6872862"/>
            <a:ext cx="691721" cy="11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6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73" name="Group 292">
            <a:extLst>
              <a:ext uri="{FF2B5EF4-FFF2-40B4-BE49-F238E27FC236}">
                <a16:creationId xmlns:a16="http://schemas.microsoft.com/office/drawing/2014/main" id="{519AD503-EC59-4C42-8A6F-1DE3856C3B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6875" y="5287796"/>
            <a:ext cx="222250" cy="858838"/>
            <a:chOff x="384" y="816"/>
            <a:chExt cx="140" cy="541"/>
          </a:xfrm>
        </p:grpSpPr>
        <p:sp>
          <p:nvSpPr>
            <p:cNvPr id="74" name="Line 293">
              <a:extLst>
                <a:ext uri="{FF2B5EF4-FFF2-40B4-BE49-F238E27FC236}">
                  <a16:creationId xmlns:a16="http://schemas.microsoft.com/office/drawing/2014/main" id="{9B4815C6-2114-BF4E-B48F-FC299738A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294">
              <a:extLst>
                <a:ext uri="{FF2B5EF4-FFF2-40B4-BE49-F238E27FC236}">
                  <a16:creationId xmlns:a16="http://schemas.microsoft.com/office/drawing/2014/main" id="{A5EEBE6A-62BC-7042-B6A5-8F866927E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95">
              <a:extLst>
                <a:ext uri="{FF2B5EF4-FFF2-40B4-BE49-F238E27FC236}">
                  <a16:creationId xmlns:a16="http://schemas.microsoft.com/office/drawing/2014/main" id="{CE2525D7-1F24-7446-8D40-DE56681FD1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292">
            <a:extLst>
              <a:ext uri="{FF2B5EF4-FFF2-40B4-BE49-F238E27FC236}">
                <a16:creationId xmlns:a16="http://schemas.microsoft.com/office/drawing/2014/main" id="{9AB2C4E7-B3C5-7D4F-98A4-007723E8D39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0156" y="5945345"/>
            <a:ext cx="222250" cy="858838"/>
            <a:chOff x="384" y="816"/>
            <a:chExt cx="140" cy="541"/>
          </a:xfrm>
        </p:grpSpPr>
        <p:sp>
          <p:nvSpPr>
            <p:cNvPr id="82" name="Line 293">
              <a:extLst>
                <a:ext uri="{FF2B5EF4-FFF2-40B4-BE49-F238E27FC236}">
                  <a16:creationId xmlns:a16="http://schemas.microsoft.com/office/drawing/2014/main" id="{47AA0FC7-9BE5-2E48-87F7-FFEE07837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4">
              <a:extLst>
                <a:ext uri="{FF2B5EF4-FFF2-40B4-BE49-F238E27FC236}">
                  <a16:creationId xmlns:a16="http://schemas.microsoft.com/office/drawing/2014/main" id="{2599354D-6591-0A41-9D8E-3A4DD5507C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95">
              <a:extLst>
                <a:ext uri="{FF2B5EF4-FFF2-40B4-BE49-F238E27FC236}">
                  <a16:creationId xmlns:a16="http://schemas.microsoft.com/office/drawing/2014/main" id="{DDD23879-99AD-8F48-924A-AD39F881CE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" name="Group 13">
            <a:extLst>
              <a:ext uri="{FF2B5EF4-FFF2-40B4-BE49-F238E27FC236}">
                <a16:creationId xmlns:a16="http://schemas.microsoft.com/office/drawing/2014/main" id="{916C9A26-6AE3-D04C-BCFE-97FBB5AB2F84}"/>
              </a:ext>
            </a:extLst>
          </p:cNvPr>
          <p:cNvGrpSpPr>
            <a:grpSpLocks/>
          </p:cNvGrpSpPr>
          <p:nvPr/>
        </p:nvGrpSpPr>
        <p:grpSpPr bwMode="auto">
          <a:xfrm>
            <a:off x="3523089" y="3861142"/>
            <a:ext cx="393700" cy="1271588"/>
            <a:chOff x="2496" y="4380"/>
            <a:chExt cx="236" cy="690"/>
          </a:xfrm>
        </p:grpSpPr>
        <p:sp>
          <p:nvSpPr>
            <p:cNvPr id="267" name="AutoShape 14">
              <a:extLst>
                <a:ext uri="{FF2B5EF4-FFF2-40B4-BE49-F238E27FC236}">
                  <a16:creationId xmlns:a16="http://schemas.microsoft.com/office/drawing/2014/main" id="{1082852F-0072-7040-BCEF-AC866E96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" name="AutoShape 15">
              <a:extLst>
                <a:ext uri="{FF2B5EF4-FFF2-40B4-BE49-F238E27FC236}">
                  <a16:creationId xmlns:a16="http://schemas.microsoft.com/office/drawing/2014/main" id="{50A3D8D9-62FF-C546-A4A2-FAFBE1819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88" name="Group 288">
            <a:extLst>
              <a:ext uri="{FF2B5EF4-FFF2-40B4-BE49-F238E27FC236}">
                <a16:creationId xmlns:a16="http://schemas.microsoft.com/office/drawing/2014/main" id="{1619A1F2-4AFA-154E-BE60-94F21CDA1FAF}"/>
              </a:ext>
            </a:extLst>
          </p:cNvPr>
          <p:cNvGrpSpPr>
            <a:grpSpLocks/>
          </p:cNvGrpSpPr>
          <p:nvPr/>
        </p:nvGrpSpPr>
        <p:grpSpPr bwMode="auto">
          <a:xfrm>
            <a:off x="6439327" y="6298328"/>
            <a:ext cx="222250" cy="858838"/>
            <a:chOff x="384" y="816"/>
            <a:chExt cx="140" cy="541"/>
          </a:xfrm>
        </p:grpSpPr>
        <p:sp>
          <p:nvSpPr>
            <p:cNvPr id="293" name="Line 289">
              <a:extLst>
                <a:ext uri="{FF2B5EF4-FFF2-40B4-BE49-F238E27FC236}">
                  <a16:creationId xmlns:a16="http://schemas.microsoft.com/office/drawing/2014/main" id="{50E2E8E8-8D69-4746-A95D-184623C8C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290">
              <a:extLst>
                <a:ext uri="{FF2B5EF4-FFF2-40B4-BE49-F238E27FC236}">
                  <a16:creationId xmlns:a16="http://schemas.microsoft.com/office/drawing/2014/main" id="{2349DFBE-3277-354A-A0BF-0D15F44CB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Freeform 291">
              <a:extLst>
                <a:ext uri="{FF2B5EF4-FFF2-40B4-BE49-F238E27FC236}">
                  <a16:creationId xmlns:a16="http://schemas.microsoft.com/office/drawing/2014/main" id="{7E4F0B55-E194-8F47-844C-6A61FC04C1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567C2EE5-0CD9-D74B-91C2-DD901F06B306}"/>
              </a:ext>
            </a:extLst>
          </p:cNvPr>
          <p:cNvGrpSpPr>
            <a:grpSpLocks/>
          </p:cNvGrpSpPr>
          <p:nvPr/>
        </p:nvGrpSpPr>
        <p:grpSpPr bwMode="auto">
          <a:xfrm>
            <a:off x="6658559" y="5706885"/>
            <a:ext cx="222250" cy="858838"/>
            <a:chOff x="384" y="816"/>
            <a:chExt cx="140" cy="541"/>
          </a:xfrm>
        </p:grpSpPr>
        <p:sp>
          <p:nvSpPr>
            <p:cNvPr id="290" name="Line 289">
              <a:extLst>
                <a:ext uri="{FF2B5EF4-FFF2-40B4-BE49-F238E27FC236}">
                  <a16:creationId xmlns:a16="http://schemas.microsoft.com/office/drawing/2014/main" id="{436A9D43-2745-674D-9EA7-B6A747369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290">
              <a:extLst>
                <a:ext uri="{FF2B5EF4-FFF2-40B4-BE49-F238E27FC236}">
                  <a16:creationId xmlns:a16="http://schemas.microsoft.com/office/drawing/2014/main" id="{A0F2B41F-E1FF-D644-AA60-C346BC9A9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FA2BD7B0-186E-FB42-AAE4-F9059A848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F23CAA1-ED83-364B-8EB5-39E64366F5EA}"/>
              </a:ext>
            </a:extLst>
          </p:cNvPr>
          <p:cNvGrpSpPr/>
          <p:nvPr/>
        </p:nvGrpSpPr>
        <p:grpSpPr>
          <a:xfrm>
            <a:off x="6096000" y="8896227"/>
            <a:ext cx="533400" cy="442872"/>
            <a:chOff x="3124200" y="8001000"/>
            <a:chExt cx="533400" cy="442872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192F19F-7F03-6D4F-93F9-09A90123C33E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935ECB4C-9AF0-1F4E-8415-48F5B2730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44A71D69-F665-624B-B9A0-126371294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44774603-70A6-6E49-A3E6-5EC2FBF28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D5E7F626-38C7-3A4B-AC3A-86D7A5894F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B7E28A50-B067-5D4E-901B-BFB3869BF88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189" name="Group 65">
            <a:extLst>
              <a:ext uri="{FF2B5EF4-FFF2-40B4-BE49-F238E27FC236}">
                <a16:creationId xmlns:a16="http://schemas.microsoft.com/office/drawing/2014/main" id="{9A28DFE4-8EA3-1146-ABF1-A1A3ECA030E3}"/>
              </a:ext>
            </a:extLst>
          </p:cNvPr>
          <p:cNvGrpSpPr>
            <a:grpSpLocks/>
          </p:cNvGrpSpPr>
          <p:nvPr/>
        </p:nvGrpSpPr>
        <p:grpSpPr bwMode="auto">
          <a:xfrm>
            <a:off x="3166031" y="7743968"/>
            <a:ext cx="490538" cy="666750"/>
            <a:chOff x="1176" y="5328"/>
            <a:chExt cx="309" cy="420"/>
          </a:xfrm>
        </p:grpSpPr>
        <p:sp>
          <p:nvSpPr>
            <p:cNvPr id="204" name="Line 66">
              <a:extLst>
                <a:ext uri="{FF2B5EF4-FFF2-40B4-BE49-F238E27FC236}">
                  <a16:creationId xmlns:a16="http://schemas.microsoft.com/office/drawing/2014/main" id="{C5E5487B-87B4-FA46-B40F-3AE4248BE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67">
              <a:extLst>
                <a:ext uri="{FF2B5EF4-FFF2-40B4-BE49-F238E27FC236}">
                  <a16:creationId xmlns:a16="http://schemas.microsoft.com/office/drawing/2014/main" id="{779139BD-D4F4-0B42-8337-305A88B30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Freeform 68">
              <a:extLst>
                <a:ext uri="{FF2B5EF4-FFF2-40B4-BE49-F238E27FC236}">
                  <a16:creationId xmlns:a16="http://schemas.microsoft.com/office/drawing/2014/main" id="{48CBB98C-04D8-B94F-BA92-E23E6BC83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69">
              <a:extLst>
                <a:ext uri="{FF2B5EF4-FFF2-40B4-BE49-F238E27FC236}">
                  <a16:creationId xmlns:a16="http://schemas.microsoft.com/office/drawing/2014/main" id="{5C83B1FC-7C37-3046-801B-43CFD19E2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70">
              <a:extLst>
                <a:ext uri="{FF2B5EF4-FFF2-40B4-BE49-F238E27FC236}">
                  <a16:creationId xmlns:a16="http://schemas.microsoft.com/office/drawing/2014/main" id="{FE84173B-96AD-DA40-873B-61BFCE2C2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3" name="Group 292">
            <a:extLst>
              <a:ext uri="{FF2B5EF4-FFF2-40B4-BE49-F238E27FC236}">
                <a16:creationId xmlns:a16="http://schemas.microsoft.com/office/drawing/2014/main" id="{337EB057-748F-294D-83A9-F8714B1887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3907" y="3469892"/>
            <a:ext cx="222250" cy="858838"/>
            <a:chOff x="384" y="816"/>
            <a:chExt cx="140" cy="541"/>
          </a:xfrm>
        </p:grpSpPr>
        <p:sp>
          <p:nvSpPr>
            <p:cNvPr id="234" name="Line 293">
              <a:extLst>
                <a:ext uri="{FF2B5EF4-FFF2-40B4-BE49-F238E27FC236}">
                  <a16:creationId xmlns:a16="http://schemas.microsoft.com/office/drawing/2014/main" id="{51F7AA84-B971-6F43-8977-C19141826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294">
              <a:extLst>
                <a:ext uri="{FF2B5EF4-FFF2-40B4-BE49-F238E27FC236}">
                  <a16:creationId xmlns:a16="http://schemas.microsoft.com/office/drawing/2014/main" id="{C0C66B42-1A65-DD47-95A6-6B0F5F0B1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295">
              <a:extLst>
                <a:ext uri="{FF2B5EF4-FFF2-40B4-BE49-F238E27FC236}">
                  <a16:creationId xmlns:a16="http://schemas.microsoft.com/office/drawing/2014/main" id="{13201A43-DE9D-644C-8F89-AEEAEC3105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FC7C38F-62FA-1946-A491-7785BCA00483}"/>
              </a:ext>
            </a:extLst>
          </p:cNvPr>
          <p:cNvGrpSpPr/>
          <p:nvPr/>
        </p:nvGrpSpPr>
        <p:grpSpPr>
          <a:xfrm>
            <a:off x="177387" y="6808818"/>
            <a:ext cx="685800" cy="587829"/>
            <a:chOff x="166468" y="7843451"/>
            <a:chExt cx="685800" cy="587829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4951FDC9-7A09-D649-A4B9-3AB01262E83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6" name="Isosceles Triangle 11">
                <a:extLst>
                  <a:ext uri="{FF2B5EF4-FFF2-40B4-BE49-F238E27FC236}">
                    <a16:creationId xmlns:a16="http://schemas.microsoft.com/office/drawing/2014/main" id="{A54C8BBF-0322-F742-A4BB-A4C4F35351F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9C83F839-4E10-2A47-A5D4-1F0416224DC9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0CF155CA-DAEB-264C-B643-54793A8A8564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2E9D85-D3D6-6042-9B5A-51640D3B3DE9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7BD4B55-64EF-4F4D-A621-97C1079991C9}"/>
              </a:ext>
            </a:extLst>
          </p:cNvPr>
          <p:cNvCxnSpPr>
            <a:cxnSpLocks/>
          </p:cNvCxnSpPr>
          <p:nvPr/>
        </p:nvCxnSpPr>
        <p:spPr>
          <a:xfrm flipH="1">
            <a:off x="2472007" y="7589282"/>
            <a:ext cx="21335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97EFDBBE-9445-7E43-AB3B-A454735403BC}"/>
              </a:ext>
            </a:extLst>
          </p:cNvPr>
          <p:cNvCxnSpPr>
            <a:cxnSpLocks/>
          </p:cNvCxnSpPr>
          <p:nvPr/>
        </p:nvCxnSpPr>
        <p:spPr>
          <a:xfrm flipV="1">
            <a:off x="4605606" y="5048012"/>
            <a:ext cx="160056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Freeform 7">
            <a:extLst>
              <a:ext uri="{FF2B5EF4-FFF2-40B4-BE49-F238E27FC236}">
                <a16:creationId xmlns:a16="http://schemas.microsoft.com/office/drawing/2014/main" id="{92184A77-DCE8-E74F-91B3-96190F1696E0}"/>
              </a:ext>
            </a:extLst>
          </p:cNvPr>
          <p:cNvSpPr>
            <a:spLocks/>
          </p:cNvSpPr>
          <p:nvPr/>
        </p:nvSpPr>
        <p:spPr bwMode="auto">
          <a:xfrm>
            <a:off x="3597739" y="4287422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40ECA23-599A-944F-93A5-582C59B53933}"/>
              </a:ext>
            </a:extLst>
          </p:cNvPr>
          <p:cNvGrpSpPr/>
          <p:nvPr/>
        </p:nvGrpSpPr>
        <p:grpSpPr>
          <a:xfrm flipH="1">
            <a:off x="2345539" y="3923449"/>
            <a:ext cx="1363296" cy="1358900"/>
            <a:chOff x="3887505" y="5550773"/>
            <a:chExt cx="1371600" cy="1358900"/>
          </a:xfrm>
        </p:grpSpPr>
        <p:sp>
          <p:nvSpPr>
            <p:cNvPr id="256" name="Freeform 293">
              <a:extLst>
                <a:ext uri="{FF2B5EF4-FFF2-40B4-BE49-F238E27FC236}">
                  <a16:creationId xmlns:a16="http://schemas.microsoft.com/office/drawing/2014/main" id="{284B95DF-0C43-4D46-9708-991C088BE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Rectangle 23">
              <a:extLst>
                <a:ext uri="{FF2B5EF4-FFF2-40B4-BE49-F238E27FC236}">
                  <a16:creationId xmlns:a16="http://schemas.microsoft.com/office/drawing/2014/main" id="{C6F6444D-6D8E-6940-9201-69A964FA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D3F594F-B043-8E4E-846C-13035895DCFA}"/>
              </a:ext>
            </a:extLst>
          </p:cNvPr>
          <p:cNvCxnSpPr>
            <a:cxnSpLocks/>
          </p:cNvCxnSpPr>
          <p:nvPr/>
        </p:nvCxnSpPr>
        <p:spPr>
          <a:xfrm flipV="1">
            <a:off x="2472006" y="5048012"/>
            <a:ext cx="226731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Freeform 7">
            <a:extLst>
              <a:ext uri="{FF2B5EF4-FFF2-40B4-BE49-F238E27FC236}">
                <a16:creationId xmlns:a16="http://schemas.microsoft.com/office/drawing/2014/main" id="{677BD029-309C-DA4B-9963-AFBFE820F3B1}"/>
              </a:ext>
            </a:extLst>
          </p:cNvPr>
          <p:cNvSpPr>
            <a:spLocks/>
          </p:cNvSpPr>
          <p:nvPr/>
        </p:nvSpPr>
        <p:spPr bwMode="auto">
          <a:xfrm>
            <a:off x="3489632" y="5055811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" name="Group 744">
            <a:extLst>
              <a:ext uri="{FF2B5EF4-FFF2-40B4-BE49-F238E27FC236}">
                <a16:creationId xmlns:a16="http://schemas.microsoft.com/office/drawing/2014/main" id="{F1E14E71-C127-7E47-85DA-9C750C7B6FEE}"/>
              </a:ext>
            </a:extLst>
          </p:cNvPr>
          <p:cNvGrpSpPr>
            <a:grpSpLocks/>
          </p:cNvGrpSpPr>
          <p:nvPr/>
        </p:nvGrpSpPr>
        <p:grpSpPr bwMode="auto">
          <a:xfrm>
            <a:off x="3086783" y="2298452"/>
            <a:ext cx="123825" cy="434975"/>
            <a:chOff x="2574" y="2166"/>
            <a:chExt cx="96" cy="398"/>
          </a:xfrm>
        </p:grpSpPr>
        <p:sp>
          <p:nvSpPr>
            <p:cNvPr id="359" name="Oval 745">
              <a:extLst>
                <a:ext uri="{FF2B5EF4-FFF2-40B4-BE49-F238E27FC236}">
                  <a16:creationId xmlns:a16="http://schemas.microsoft.com/office/drawing/2014/main" id="{79BE6057-82B7-FD4B-BA83-50451636F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0" name="Oval 746">
              <a:extLst>
                <a:ext uri="{FF2B5EF4-FFF2-40B4-BE49-F238E27FC236}">
                  <a16:creationId xmlns:a16="http://schemas.microsoft.com/office/drawing/2014/main" id="{26225197-327C-D34F-BD92-03C471EE0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1" name="Freeform 747">
              <a:extLst>
                <a:ext uri="{FF2B5EF4-FFF2-40B4-BE49-F238E27FC236}">
                  <a16:creationId xmlns:a16="http://schemas.microsoft.com/office/drawing/2014/main" id="{BE39EAB8-C9C9-7546-A004-B13C70159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Rectangle 748">
              <a:extLst>
                <a:ext uri="{FF2B5EF4-FFF2-40B4-BE49-F238E27FC236}">
                  <a16:creationId xmlns:a16="http://schemas.microsoft.com/office/drawing/2014/main" id="{63CA33EE-361A-7540-8B65-4C285D29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3" name="Rectangle 749">
              <a:extLst>
                <a:ext uri="{FF2B5EF4-FFF2-40B4-BE49-F238E27FC236}">
                  <a16:creationId xmlns:a16="http://schemas.microsoft.com/office/drawing/2014/main" id="{15F50E19-EFD0-364F-B54D-C511149BB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4" name="Rectangle 750">
              <a:extLst>
                <a:ext uri="{FF2B5EF4-FFF2-40B4-BE49-F238E27FC236}">
                  <a16:creationId xmlns:a16="http://schemas.microsoft.com/office/drawing/2014/main" id="{2A8E91C6-9B89-6340-9831-57082009F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5" name="Rectangle 751">
              <a:extLst>
                <a:ext uri="{FF2B5EF4-FFF2-40B4-BE49-F238E27FC236}">
                  <a16:creationId xmlns:a16="http://schemas.microsoft.com/office/drawing/2014/main" id="{B87FAB46-EC69-354E-8F33-1B7DA20BC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66" name="Group 744">
            <a:extLst>
              <a:ext uri="{FF2B5EF4-FFF2-40B4-BE49-F238E27FC236}">
                <a16:creationId xmlns:a16="http://schemas.microsoft.com/office/drawing/2014/main" id="{181D8A41-847B-DD41-9B41-69485AC4EA99}"/>
              </a:ext>
            </a:extLst>
          </p:cNvPr>
          <p:cNvGrpSpPr>
            <a:grpSpLocks/>
          </p:cNvGrpSpPr>
          <p:nvPr/>
        </p:nvGrpSpPr>
        <p:grpSpPr bwMode="auto">
          <a:xfrm>
            <a:off x="4383992" y="2277507"/>
            <a:ext cx="123825" cy="434975"/>
            <a:chOff x="2574" y="2166"/>
            <a:chExt cx="96" cy="398"/>
          </a:xfrm>
        </p:grpSpPr>
        <p:sp>
          <p:nvSpPr>
            <p:cNvPr id="367" name="Oval 745">
              <a:extLst>
                <a:ext uri="{FF2B5EF4-FFF2-40B4-BE49-F238E27FC236}">
                  <a16:creationId xmlns:a16="http://schemas.microsoft.com/office/drawing/2014/main" id="{710A2515-99CF-024D-B39A-4FB9C9C8D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" name="Oval 746">
              <a:extLst>
                <a:ext uri="{FF2B5EF4-FFF2-40B4-BE49-F238E27FC236}">
                  <a16:creationId xmlns:a16="http://schemas.microsoft.com/office/drawing/2014/main" id="{DF35B3A3-D931-514F-9B6D-E6CCCB392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" name="Freeform 747">
              <a:extLst>
                <a:ext uri="{FF2B5EF4-FFF2-40B4-BE49-F238E27FC236}">
                  <a16:creationId xmlns:a16="http://schemas.microsoft.com/office/drawing/2014/main" id="{E8EAFF02-677A-1745-A7CC-BD07465F6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Rectangle 748">
              <a:extLst>
                <a:ext uri="{FF2B5EF4-FFF2-40B4-BE49-F238E27FC236}">
                  <a16:creationId xmlns:a16="http://schemas.microsoft.com/office/drawing/2014/main" id="{C0DC3D4A-3331-2F4B-854F-44A483664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1" name="Rectangle 749">
              <a:extLst>
                <a:ext uri="{FF2B5EF4-FFF2-40B4-BE49-F238E27FC236}">
                  <a16:creationId xmlns:a16="http://schemas.microsoft.com/office/drawing/2014/main" id="{12D8B286-E840-B642-B6D8-423BFC0B3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2" name="Rectangle 750">
              <a:extLst>
                <a:ext uri="{FF2B5EF4-FFF2-40B4-BE49-F238E27FC236}">
                  <a16:creationId xmlns:a16="http://schemas.microsoft.com/office/drawing/2014/main" id="{7AF44B66-9CD9-8D48-B7D3-3D6CE9910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3" name="Rectangle 751">
              <a:extLst>
                <a:ext uri="{FF2B5EF4-FFF2-40B4-BE49-F238E27FC236}">
                  <a16:creationId xmlns:a16="http://schemas.microsoft.com/office/drawing/2014/main" id="{B517F9CE-0006-6946-B9E1-69BC05688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74" name="AutoShape 14">
            <a:extLst>
              <a:ext uri="{FF2B5EF4-FFF2-40B4-BE49-F238E27FC236}">
                <a16:creationId xmlns:a16="http://schemas.microsoft.com/office/drawing/2014/main" id="{5C87CFE9-C5EF-2548-ADD7-F3EB6A215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332" y="2565412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5" name="AutoShape 14">
            <a:extLst>
              <a:ext uri="{FF2B5EF4-FFF2-40B4-BE49-F238E27FC236}">
                <a16:creationId xmlns:a16="http://schemas.microsoft.com/office/drawing/2014/main" id="{FFC52033-1284-2742-8A4F-FBE81575B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737" y="2529016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80" name="Group 29">
            <a:extLst>
              <a:ext uri="{FF2B5EF4-FFF2-40B4-BE49-F238E27FC236}">
                <a16:creationId xmlns:a16="http://schemas.microsoft.com/office/drawing/2014/main" id="{22E9CB02-1613-644C-8140-579FF906D6D0}"/>
              </a:ext>
            </a:extLst>
          </p:cNvPr>
          <p:cNvGrpSpPr>
            <a:grpSpLocks/>
          </p:cNvGrpSpPr>
          <p:nvPr/>
        </p:nvGrpSpPr>
        <p:grpSpPr bwMode="auto">
          <a:xfrm>
            <a:off x="2211463" y="2304830"/>
            <a:ext cx="287338" cy="790575"/>
            <a:chOff x="528" y="240"/>
            <a:chExt cx="181" cy="498"/>
          </a:xfrm>
        </p:grpSpPr>
        <p:sp>
          <p:nvSpPr>
            <p:cNvPr id="381" name="Line 30">
              <a:extLst>
                <a:ext uri="{FF2B5EF4-FFF2-40B4-BE49-F238E27FC236}">
                  <a16:creationId xmlns:a16="http://schemas.microsoft.com/office/drawing/2014/main" id="{BE497724-8BE7-2D42-91DB-2228B72C8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31">
              <a:extLst>
                <a:ext uri="{FF2B5EF4-FFF2-40B4-BE49-F238E27FC236}">
                  <a16:creationId xmlns:a16="http://schemas.microsoft.com/office/drawing/2014/main" id="{10E3CD7E-AFE0-4246-B823-DD926AE41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Freeform 32">
              <a:extLst>
                <a:ext uri="{FF2B5EF4-FFF2-40B4-BE49-F238E27FC236}">
                  <a16:creationId xmlns:a16="http://schemas.microsoft.com/office/drawing/2014/main" id="{5CE9C8A0-61D8-B444-B188-9AF5DEE7E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4" name="Group 288">
            <a:extLst>
              <a:ext uri="{FF2B5EF4-FFF2-40B4-BE49-F238E27FC236}">
                <a16:creationId xmlns:a16="http://schemas.microsoft.com/office/drawing/2014/main" id="{8971DE2A-DB6C-5A48-9102-48E6C5B53596}"/>
              </a:ext>
            </a:extLst>
          </p:cNvPr>
          <p:cNvGrpSpPr>
            <a:grpSpLocks/>
          </p:cNvGrpSpPr>
          <p:nvPr/>
        </p:nvGrpSpPr>
        <p:grpSpPr bwMode="auto">
          <a:xfrm>
            <a:off x="6154621" y="3426905"/>
            <a:ext cx="222250" cy="858838"/>
            <a:chOff x="384" y="816"/>
            <a:chExt cx="140" cy="541"/>
          </a:xfrm>
        </p:grpSpPr>
        <p:sp>
          <p:nvSpPr>
            <p:cNvPr id="385" name="Line 289">
              <a:extLst>
                <a:ext uri="{FF2B5EF4-FFF2-40B4-BE49-F238E27FC236}">
                  <a16:creationId xmlns:a16="http://schemas.microsoft.com/office/drawing/2014/main" id="{E293402E-3BCA-AB47-86BE-332E2B89C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Line 290">
              <a:extLst>
                <a:ext uri="{FF2B5EF4-FFF2-40B4-BE49-F238E27FC236}">
                  <a16:creationId xmlns:a16="http://schemas.microsoft.com/office/drawing/2014/main" id="{4B12FD46-F7E8-FA41-B30F-5C4B1DDA8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Freeform 291">
              <a:extLst>
                <a:ext uri="{FF2B5EF4-FFF2-40B4-BE49-F238E27FC236}">
                  <a16:creationId xmlns:a16="http://schemas.microsoft.com/office/drawing/2014/main" id="{15DC1C0F-AC66-F344-AEA5-EF7A7804C4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A619E8FB-CFD2-5A4B-A99C-98C8A626732C}"/>
              </a:ext>
            </a:extLst>
          </p:cNvPr>
          <p:cNvGrpSpPr/>
          <p:nvPr/>
        </p:nvGrpSpPr>
        <p:grpSpPr>
          <a:xfrm>
            <a:off x="3692511" y="3919855"/>
            <a:ext cx="1371600" cy="1358900"/>
            <a:chOff x="3887505" y="5550773"/>
            <a:chExt cx="1371600" cy="1358900"/>
          </a:xfrm>
        </p:grpSpPr>
        <p:sp>
          <p:nvSpPr>
            <p:cNvPr id="389" name="Freeform 293">
              <a:extLst>
                <a:ext uri="{FF2B5EF4-FFF2-40B4-BE49-F238E27FC236}">
                  <a16:creationId xmlns:a16="http://schemas.microsoft.com/office/drawing/2014/main" id="{385C8C9D-71D3-764E-9F58-5789D8D0D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Rectangle 23">
              <a:extLst>
                <a:ext uri="{FF2B5EF4-FFF2-40B4-BE49-F238E27FC236}">
                  <a16:creationId xmlns:a16="http://schemas.microsoft.com/office/drawing/2014/main" id="{8377024A-C10C-F646-9359-6F28F2DE1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91" name="Group 29">
            <a:extLst>
              <a:ext uri="{FF2B5EF4-FFF2-40B4-BE49-F238E27FC236}">
                <a16:creationId xmlns:a16="http://schemas.microsoft.com/office/drawing/2014/main" id="{95FFA622-5AD0-FD48-B5CE-F1BD405B9B94}"/>
              </a:ext>
            </a:extLst>
          </p:cNvPr>
          <p:cNvGrpSpPr>
            <a:grpSpLocks/>
          </p:cNvGrpSpPr>
          <p:nvPr/>
        </p:nvGrpSpPr>
        <p:grpSpPr bwMode="auto">
          <a:xfrm>
            <a:off x="5277486" y="2298452"/>
            <a:ext cx="287338" cy="790575"/>
            <a:chOff x="528" y="240"/>
            <a:chExt cx="181" cy="498"/>
          </a:xfrm>
        </p:grpSpPr>
        <p:sp>
          <p:nvSpPr>
            <p:cNvPr id="392" name="Line 30">
              <a:extLst>
                <a:ext uri="{FF2B5EF4-FFF2-40B4-BE49-F238E27FC236}">
                  <a16:creationId xmlns:a16="http://schemas.microsoft.com/office/drawing/2014/main" id="{2CD97B85-B53D-3842-9D49-ED88AF9E6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31">
              <a:extLst>
                <a:ext uri="{FF2B5EF4-FFF2-40B4-BE49-F238E27FC236}">
                  <a16:creationId xmlns:a16="http://schemas.microsoft.com/office/drawing/2014/main" id="{D2EA781B-3467-9349-AE04-672942891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Freeform 32">
              <a:extLst>
                <a:ext uri="{FF2B5EF4-FFF2-40B4-BE49-F238E27FC236}">
                  <a16:creationId xmlns:a16="http://schemas.microsoft.com/office/drawing/2014/main" id="{FAE76257-DED6-9048-A276-0E549B354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AA29835A-7DC4-054A-8295-3A36CF78F8DC}"/>
              </a:ext>
            </a:extLst>
          </p:cNvPr>
          <p:cNvGrpSpPr/>
          <p:nvPr/>
        </p:nvGrpSpPr>
        <p:grpSpPr>
          <a:xfrm>
            <a:off x="6503438" y="7205208"/>
            <a:ext cx="685800" cy="587829"/>
            <a:chOff x="166468" y="7843451"/>
            <a:chExt cx="685800" cy="587829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0721B7D3-790A-5043-878B-3303E85476B3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400" name="Isosceles Triangle 223">
                <a:extLst>
                  <a:ext uri="{FF2B5EF4-FFF2-40B4-BE49-F238E27FC236}">
                    <a16:creationId xmlns:a16="http://schemas.microsoft.com/office/drawing/2014/main" id="{4B065895-961E-5B4E-B8AE-C61473CF6778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89999531-ED34-6A42-B2C9-DC9A419890A3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07A07623-E34C-8942-8715-F6C2BFB2774E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1B264805-727E-4348-8B94-594A7263C0C4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sp>
        <p:nvSpPr>
          <p:cNvPr id="404" name="Freeform 293">
            <a:extLst>
              <a:ext uri="{FF2B5EF4-FFF2-40B4-BE49-F238E27FC236}">
                <a16:creationId xmlns:a16="http://schemas.microsoft.com/office/drawing/2014/main" id="{3EEF9D9D-9509-7548-8A1B-A57B59E1A896}"/>
              </a:ext>
            </a:extLst>
          </p:cNvPr>
          <p:cNvSpPr>
            <a:spLocks/>
          </p:cNvSpPr>
          <p:nvPr/>
        </p:nvSpPr>
        <p:spPr bwMode="auto">
          <a:xfrm>
            <a:off x="5068184" y="3651573"/>
            <a:ext cx="1371600" cy="1358900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06" name="Group 67">
            <a:extLst>
              <a:ext uri="{FF2B5EF4-FFF2-40B4-BE49-F238E27FC236}">
                <a16:creationId xmlns:a16="http://schemas.microsoft.com/office/drawing/2014/main" id="{12BF2FF5-6EE4-6143-ACBF-1E3B27F9D185}"/>
              </a:ext>
            </a:extLst>
          </p:cNvPr>
          <p:cNvGrpSpPr>
            <a:grpSpLocks/>
          </p:cNvGrpSpPr>
          <p:nvPr/>
        </p:nvGrpSpPr>
        <p:grpSpPr bwMode="auto">
          <a:xfrm>
            <a:off x="3486963" y="2415161"/>
            <a:ext cx="565150" cy="833438"/>
            <a:chOff x="3642" y="3090"/>
            <a:chExt cx="356" cy="525"/>
          </a:xfrm>
        </p:grpSpPr>
        <p:sp>
          <p:nvSpPr>
            <p:cNvPr id="407" name="Freeform 68">
              <a:extLst>
                <a:ext uri="{FF2B5EF4-FFF2-40B4-BE49-F238E27FC236}">
                  <a16:creationId xmlns:a16="http://schemas.microsoft.com/office/drawing/2014/main" id="{347C9344-7E9E-6947-A5B8-4ABBB1186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" name="Freeform 69">
              <a:extLst>
                <a:ext uri="{FF2B5EF4-FFF2-40B4-BE49-F238E27FC236}">
                  <a16:creationId xmlns:a16="http://schemas.microsoft.com/office/drawing/2014/main" id="{00C53301-A819-2041-95D0-A682A60B8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Freeform 70">
              <a:extLst>
                <a:ext uri="{FF2B5EF4-FFF2-40B4-BE49-F238E27FC236}">
                  <a16:creationId xmlns:a16="http://schemas.microsoft.com/office/drawing/2014/main" id="{4C491676-15D4-E448-BA91-673713EAD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Freeform 71">
              <a:extLst>
                <a:ext uri="{FF2B5EF4-FFF2-40B4-BE49-F238E27FC236}">
                  <a16:creationId xmlns:a16="http://schemas.microsoft.com/office/drawing/2014/main" id="{7F1E7586-D3AD-4149-A46D-CB1D4EAF5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72">
              <a:extLst>
                <a:ext uri="{FF2B5EF4-FFF2-40B4-BE49-F238E27FC236}">
                  <a16:creationId xmlns:a16="http://schemas.microsoft.com/office/drawing/2014/main" id="{28E45343-8312-774B-90C0-FFC8212C3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Freeform 73">
              <a:extLst>
                <a:ext uri="{FF2B5EF4-FFF2-40B4-BE49-F238E27FC236}">
                  <a16:creationId xmlns:a16="http://schemas.microsoft.com/office/drawing/2014/main" id="{F25C1973-0DF2-4F43-9F9C-5239D9EF8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Rectangle 74">
              <a:extLst>
                <a:ext uri="{FF2B5EF4-FFF2-40B4-BE49-F238E27FC236}">
                  <a16:creationId xmlns:a16="http://schemas.microsoft.com/office/drawing/2014/main" id="{C428E5D2-5A9E-3B4A-AE2F-24A706D55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4" name="Rectangle 75">
              <a:extLst>
                <a:ext uri="{FF2B5EF4-FFF2-40B4-BE49-F238E27FC236}">
                  <a16:creationId xmlns:a16="http://schemas.microsoft.com/office/drawing/2014/main" id="{0F442A3A-B92D-5049-996E-2F8C3053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5" name="Rectangle 76">
              <a:extLst>
                <a:ext uri="{FF2B5EF4-FFF2-40B4-BE49-F238E27FC236}">
                  <a16:creationId xmlns:a16="http://schemas.microsoft.com/office/drawing/2014/main" id="{93C500AC-AD9E-FB4B-9B40-E25E0C226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" name="Freeform 77">
              <a:extLst>
                <a:ext uri="{FF2B5EF4-FFF2-40B4-BE49-F238E27FC236}">
                  <a16:creationId xmlns:a16="http://schemas.microsoft.com/office/drawing/2014/main" id="{99226E14-80DC-9A40-8A1C-7FB19C730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Freeform 78">
              <a:extLst>
                <a:ext uri="{FF2B5EF4-FFF2-40B4-BE49-F238E27FC236}">
                  <a16:creationId xmlns:a16="http://schemas.microsoft.com/office/drawing/2014/main" id="{E46CF1DB-4F0C-8C4A-8CB0-F42CC24E3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" name="Rectangle 79">
              <a:extLst>
                <a:ext uri="{FF2B5EF4-FFF2-40B4-BE49-F238E27FC236}">
                  <a16:creationId xmlns:a16="http://schemas.microsoft.com/office/drawing/2014/main" id="{B22207B7-A974-B145-89F0-C995C0EF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" name="Freeform 80">
              <a:extLst>
                <a:ext uri="{FF2B5EF4-FFF2-40B4-BE49-F238E27FC236}">
                  <a16:creationId xmlns:a16="http://schemas.microsoft.com/office/drawing/2014/main" id="{5213BC0E-48CA-5D42-B69F-C489E5F57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" name="Group 81">
              <a:extLst>
                <a:ext uri="{FF2B5EF4-FFF2-40B4-BE49-F238E27FC236}">
                  <a16:creationId xmlns:a16="http://schemas.microsoft.com/office/drawing/2014/main" id="{71F17808-4574-0042-9BE9-AB29987DF4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444" name="Line 82">
                <a:extLst>
                  <a:ext uri="{FF2B5EF4-FFF2-40B4-BE49-F238E27FC236}">
                    <a16:creationId xmlns:a16="http://schemas.microsoft.com/office/drawing/2014/main" id="{0E89E66A-1E17-7B40-8C72-611CA64F5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Line 83">
                <a:extLst>
                  <a:ext uri="{FF2B5EF4-FFF2-40B4-BE49-F238E27FC236}">
                    <a16:creationId xmlns:a16="http://schemas.microsoft.com/office/drawing/2014/main" id="{F5948B60-6A60-B64B-95DA-2A6F3C505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1" name="Group 84">
              <a:extLst>
                <a:ext uri="{FF2B5EF4-FFF2-40B4-BE49-F238E27FC236}">
                  <a16:creationId xmlns:a16="http://schemas.microsoft.com/office/drawing/2014/main" id="{6B48423E-713C-C045-A319-DCDFBBCCF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442" name="Line 85">
                <a:extLst>
                  <a:ext uri="{FF2B5EF4-FFF2-40B4-BE49-F238E27FC236}">
                    <a16:creationId xmlns:a16="http://schemas.microsoft.com/office/drawing/2014/main" id="{66D9CAEB-C332-DC4D-B542-58DB8D861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Line 86">
                <a:extLst>
                  <a:ext uri="{FF2B5EF4-FFF2-40B4-BE49-F238E27FC236}">
                    <a16:creationId xmlns:a16="http://schemas.microsoft.com/office/drawing/2014/main" id="{8D3A3CA5-D2CF-CB4C-8FC5-0510A2F00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2" name="Freeform 87">
              <a:extLst>
                <a:ext uri="{FF2B5EF4-FFF2-40B4-BE49-F238E27FC236}">
                  <a16:creationId xmlns:a16="http://schemas.microsoft.com/office/drawing/2014/main" id="{E0F652D3-6A55-DD40-89C8-C4AF322A5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Line 88">
              <a:extLst>
                <a:ext uri="{FF2B5EF4-FFF2-40B4-BE49-F238E27FC236}">
                  <a16:creationId xmlns:a16="http://schemas.microsoft.com/office/drawing/2014/main" id="{C93D43A1-1296-EC44-979F-0C378FD2A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Line 89">
              <a:extLst>
                <a:ext uri="{FF2B5EF4-FFF2-40B4-BE49-F238E27FC236}">
                  <a16:creationId xmlns:a16="http://schemas.microsoft.com/office/drawing/2014/main" id="{F5364CFA-B14D-5049-A42E-C48546C79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90">
              <a:extLst>
                <a:ext uri="{FF2B5EF4-FFF2-40B4-BE49-F238E27FC236}">
                  <a16:creationId xmlns:a16="http://schemas.microsoft.com/office/drawing/2014/main" id="{2CEAFAB5-B0C0-4448-9A47-D440E139B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91">
              <a:extLst>
                <a:ext uri="{FF2B5EF4-FFF2-40B4-BE49-F238E27FC236}">
                  <a16:creationId xmlns:a16="http://schemas.microsoft.com/office/drawing/2014/main" id="{CD56CE21-C743-264E-9B4B-B4C49D83F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7" name="Group 92">
              <a:extLst>
                <a:ext uri="{FF2B5EF4-FFF2-40B4-BE49-F238E27FC236}">
                  <a16:creationId xmlns:a16="http://schemas.microsoft.com/office/drawing/2014/main" id="{FBABB7E7-7C9E-AB42-A2F5-FA3997248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438" name="Line 93">
                <a:extLst>
                  <a:ext uri="{FF2B5EF4-FFF2-40B4-BE49-F238E27FC236}">
                    <a16:creationId xmlns:a16="http://schemas.microsoft.com/office/drawing/2014/main" id="{72A646B5-C3F7-134C-AC13-70DD6BF8B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Line 94">
                <a:extLst>
                  <a:ext uri="{FF2B5EF4-FFF2-40B4-BE49-F238E27FC236}">
                    <a16:creationId xmlns:a16="http://schemas.microsoft.com/office/drawing/2014/main" id="{752C3C82-53E2-894C-A80E-738D93613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Line 95">
                <a:extLst>
                  <a:ext uri="{FF2B5EF4-FFF2-40B4-BE49-F238E27FC236}">
                    <a16:creationId xmlns:a16="http://schemas.microsoft.com/office/drawing/2014/main" id="{E96A80FD-CDD7-D947-972B-F2A0D21BF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" name="Line 96">
                <a:extLst>
                  <a:ext uri="{FF2B5EF4-FFF2-40B4-BE49-F238E27FC236}">
                    <a16:creationId xmlns:a16="http://schemas.microsoft.com/office/drawing/2014/main" id="{458ABF8D-E185-6F4E-B179-E5DBA76CF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8" name="Rectangle 97">
              <a:extLst>
                <a:ext uri="{FF2B5EF4-FFF2-40B4-BE49-F238E27FC236}">
                  <a16:creationId xmlns:a16="http://schemas.microsoft.com/office/drawing/2014/main" id="{EB1D4690-C485-074C-BB45-E56EF983E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9" name="Group 98">
              <a:extLst>
                <a:ext uri="{FF2B5EF4-FFF2-40B4-BE49-F238E27FC236}">
                  <a16:creationId xmlns:a16="http://schemas.microsoft.com/office/drawing/2014/main" id="{1739529D-E834-624C-BEE1-FE0F17CC6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430" name="Group 99">
                <a:extLst>
                  <a:ext uri="{FF2B5EF4-FFF2-40B4-BE49-F238E27FC236}">
                    <a16:creationId xmlns:a16="http://schemas.microsoft.com/office/drawing/2014/main" id="{04FC8AA0-9752-DF46-B49F-7C63D9F65E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436" name="Freeform 100">
                  <a:extLst>
                    <a:ext uri="{FF2B5EF4-FFF2-40B4-BE49-F238E27FC236}">
                      <a16:creationId xmlns:a16="http://schemas.microsoft.com/office/drawing/2014/main" id="{8C4AD699-0DBC-B142-909B-5C481C7384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101">
                  <a:extLst>
                    <a:ext uri="{FF2B5EF4-FFF2-40B4-BE49-F238E27FC236}">
                      <a16:creationId xmlns:a16="http://schemas.microsoft.com/office/drawing/2014/main" id="{22E7E25A-1DBE-3247-8217-2661CCF9A1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" name="Group 102">
                <a:extLst>
                  <a:ext uri="{FF2B5EF4-FFF2-40B4-BE49-F238E27FC236}">
                    <a16:creationId xmlns:a16="http://schemas.microsoft.com/office/drawing/2014/main" id="{B401CBE6-4561-0E47-875E-FC8D705061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432" name="Freeform 103">
                  <a:extLst>
                    <a:ext uri="{FF2B5EF4-FFF2-40B4-BE49-F238E27FC236}">
                      <a16:creationId xmlns:a16="http://schemas.microsoft.com/office/drawing/2014/main" id="{44CF20EF-AEC2-3B49-9E0F-6D2C8B377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3" name="Freeform 104">
                  <a:extLst>
                    <a:ext uri="{FF2B5EF4-FFF2-40B4-BE49-F238E27FC236}">
                      <a16:creationId xmlns:a16="http://schemas.microsoft.com/office/drawing/2014/main" id="{A69F7466-48E3-3047-A298-65BDC8D728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105">
                  <a:extLst>
                    <a:ext uri="{FF2B5EF4-FFF2-40B4-BE49-F238E27FC236}">
                      <a16:creationId xmlns:a16="http://schemas.microsoft.com/office/drawing/2014/main" id="{FF8727DD-3558-F34C-A499-AD49A39AF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106">
                  <a:extLst>
                    <a:ext uri="{FF2B5EF4-FFF2-40B4-BE49-F238E27FC236}">
                      <a16:creationId xmlns:a16="http://schemas.microsoft.com/office/drawing/2014/main" id="{C5AE856B-4BAF-BE42-9CF4-F4E26EA2D3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47" name="Freeform 293">
            <a:extLst>
              <a:ext uri="{FF2B5EF4-FFF2-40B4-BE49-F238E27FC236}">
                <a16:creationId xmlns:a16="http://schemas.microsoft.com/office/drawing/2014/main" id="{7A73F1A5-07A2-8D41-9FDC-C0F6B18A52B6}"/>
              </a:ext>
            </a:extLst>
          </p:cNvPr>
          <p:cNvSpPr>
            <a:spLocks/>
          </p:cNvSpPr>
          <p:nvPr/>
        </p:nvSpPr>
        <p:spPr bwMode="auto">
          <a:xfrm flipH="1">
            <a:off x="990600" y="3649280"/>
            <a:ext cx="1363296" cy="1358900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5C0905E-FDF9-1140-9C25-31BFB1921B6B}"/>
              </a:ext>
            </a:extLst>
          </p:cNvPr>
          <p:cNvGrpSpPr/>
          <p:nvPr/>
        </p:nvGrpSpPr>
        <p:grpSpPr>
          <a:xfrm>
            <a:off x="977742" y="4426367"/>
            <a:ext cx="256350" cy="1258887"/>
            <a:chOff x="10183050" y="4147239"/>
            <a:chExt cx="256350" cy="1258887"/>
          </a:xfrm>
        </p:grpSpPr>
        <p:grpSp>
          <p:nvGrpSpPr>
            <p:cNvPr id="285" name="Group 356">
              <a:extLst>
                <a:ext uri="{FF2B5EF4-FFF2-40B4-BE49-F238E27FC236}">
                  <a16:creationId xmlns:a16="http://schemas.microsoft.com/office/drawing/2014/main" id="{8F2D9EFE-2176-AD49-8AF6-E9527F2B1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302" name="Line 357">
                <a:extLst>
                  <a:ext uri="{FF2B5EF4-FFF2-40B4-BE49-F238E27FC236}">
                    <a16:creationId xmlns:a16="http://schemas.microsoft.com/office/drawing/2014/main" id="{CED49738-88D1-1342-9CDC-B3828E6B7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" name="Line 358">
                <a:extLst>
                  <a:ext uri="{FF2B5EF4-FFF2-40B4-BE49-F238E27FC236}">
                    <a16:creationId xmlns:a16="http://schemas.microsoft.com/office/drawing/2014/main" id="{DE7BE699-C2B6-B747-81CA-F7D8D5729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2" name="Group 359">
                <a:extLst>
                  <a:ext uri="{FF2B5EF4-FFF2-40B4-BE49-F238E27FC236}">
                    <a16:creationId xmlns:a16="http://schemas.microsoft.com/office/drawing/2014/main" id="{FA0B8020-6BBA-334B-972A-036AC93802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313" name="Freeform 360">
                  <a:extLst>
                    <a:ext uri="{FF2B5EF4-FFF2-40B4-BE49-F238E27FC236}">
                      <a16:creationId xmlns:a16="http://schemas.microsoft.com/office/drawing/2014/main" id="{7E41AED8-B42D-9D4A-A8E5-09F2B81B4B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Freeform 361">
                  <a:extLst>
                    <a:ext uri="{FF2B5EF4-FFF2-40B4-BE49-F238E27FC236}">
                      <a16:creationId xmlns:a16="http://schemas.microsoft.com/office/drawing/2014/main" id="{69CB45F5-C876-4E42-B401-89C8637C52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86" name="Freeform 317">
              <a:extLst>
                <a:ext uri="{FF2B5EF4-FFF2-40B4-BE49-F238E27FC236}">
                  <a16:creationId xmlns:a16="http://schemas.microsoft.com/office/drawing/2014/main" id="{ADD81AE9-DD09-FA49-8B35-D98BB1AFB0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6" name="Group 368">
              <a:extLst>
                <a:ext uri="{FF2B5EF4-FFF2-40B4-BE49-F238E27FC236}">
                  <a16:creationId xmlns:a16="http://schemas.microsoft.com/office/drawing/2014/main" id="{21A1DD59-7310-474D-9023-21C7DA210B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297" name="Line 369">
                <a:extLst>
                  <a:ext uri="{FF2B5EF4-FFF2-40B4-BE49-F238E27FC236}">
                    <a16:creationId xmlns:a16="http://schemas.microsoft.com/office/drawing/2014/main" id="{6B7F2F22-53FC-2145-9105-DC5C6FAED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370">
                <a:extLst>
                  <a:ext uri="{FF2B5EF4-FFF2-40B4-BE49-F238E27FC236}">
                    <a16:creationId xmlns:a16="http://schemas.microsoft.com/office/drawing/2014/main" id="{33D2ECEA-A357-544B-9B3F-021354DE5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9" name="Group 371">
                <a:extLst>
                  <a:ext uri="{FF2B5EF4-FFF2-40B4-BE49-F238E27FC236}">
                    <a16:creationId xmlns:a16="http://schemas.microsoft.com/office/drawing/2014/main" id="{0EF63F44-13B0-2C4A-9F56-10E29B157F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300" name="Freeform 372">
                  <a:extLst>
                    <a:ext uri="{FF2B5EF4-FFF2-40B4-BE49-F238E27FC236}">
                      <a16:creationId xmlns:a16="http://schemas.microsoft.com/office/drawing/2014/main" id="{3147BFF8-8B55-3B41-8F07-9992A61CD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Freeform 373">
                  <a:extLst>
                    <a:ext uri="{FF2B5EF4-FFF2-40B4-BE49-F238E27FC236}">
                      <a16:creationId xmlns:a16="http://schemas.microsoft.com/office/drawing/2014/main" id="{148274CB-9ACF-9942-B481-C10CA95909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ED70703D-7596-EA4E-BC13-6D6D5CC390A5}"/>
              </a:ext>
            </a:extLst>
          </p:cNvPr>
          <p:cNvGrpSpPr/>
          <p:nvPr/>
        </p:nvGrpSpPr>
        <p:grpSpPr>
          <a:xfrm>
            <a:off x="656687" y="4546713"/>
            <a:ext cx="256350" cy="1258887"/>
            <a:chOff x="10183050" y="4147239"/>
            <a:chExt cx="256350" cy="1258887"/>
          </a:xfrm>
        </p:grpSpPr>
        <p:grpSp>
          <p:nvGrpSpPr>
            <p:cNvPr id="345" name="Group 356">
              <a:extLst>
                <a:ext uri="{FF2B5EF4-FFF2-40B4-BE49-F238E27FC236}">
                  <a16:creationId xmlns:a16="http://schemas.microsoft.com/office/drawing/2014/main" id="{B5471532-7F77-464F-B14E-AE6076558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353" name="Line 357">
                <a:extLst>
                  <a:ext uri="{FF2B5EF4-FFF2-40B4-BE49-F238E27FC236}">
                    <a16:creationId xmlns:a16="http://schemas.microsoft.com/office/drawing/2014/main" id="{1BC1FA18-5C9B-7B4E-8940-8E781DC84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" name="Line 358">
                <a:extLst>
                  <a:ext uri="{FF2B5EF4-FFF2-40B4-BE49-F238E27FC236}">
                    <a16:creationId xmlns:a16="http://schemas.microsoft.com/office/drawing/2014/main" id="{BD4B9F7A-3D0B-0D49-B5A2-49626F57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5" name="Group 359">
                <a:extLst>
                  <a:ext uri="{FF2B5EF4-FFF2-40B4-BE49-F238E27FC236}">
                    <a16:creationId xmlns:a16="http://schemas.microsoft.com/office/drawing/2014/main" id="{62013B9D-B838-5048-B96C-FA8D9A9088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356" name="Freeform 360">
                  <a:extLst>
                    <a:ext uri="{FF2B5EF4-FFF2-40B4-BE49-F238E27FC236}">
                      <a16:creationId xmlns:a16="http://schemas.microsoft.com/office/drawing/2014/main" id="{6A1FF61A-0640-0C42-AFD0-1DCD950581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" name="Freeform 361">
                  <a:extLst>
                    <a:ext uri="{FF2B5EF4-FFF2-40B4-BE49-F238E27FC236}">
                      <a16:creationId xmlns:a16="http://schemas.microsoft.com/office/drawing/2014/main" id="{611026F4-9CF3-D747-B08B-3C5C31A6DE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6" name="Freeform 317">
              <a:extLst>
                <a:ext uri="{FF2B5EF4-FFF2-40B4-BE49-F238E27FC236}">
                  <a16:creationId xmlns:a16="http://schemas.microsoft.com/office/drawing/2014/main" id="{203B184B-AB91-7646-8476-1EECF1FCAD1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7" name="Group 368">
              <a:extLst>
                <a:ext uri="{FF2B5EF4-FFF2-40B4-BE49-F238E27FC236}">
                  <a16:creationId xmlns:a16="http://schemas.microsoft.com/office/drawing/2014/main" id="{B7534BC8-71ED-8743-BD1D-C47A1FCD46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348" name="Line 369">
                <a:extLst>
                  <a:ext uri="{FF2B5EF4-FFF2-40B4-BE49-F238E27FC236}">
                    <a16:creationId xmlns:a16="http://schemas.microsoft.com/office/drawing/2014/main" id="{8601D316-C86E-4146-B741-D51BF45BA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" name="Line 370">
                <a:extLst>
                  <a:ext uri="{FF2B5EF4-FFF2-40B4-BE49-F238E27FC236}">
                    <a16:creationId xmlns:a16="http://schemas.microsoft.com/office/drawing/2014/main" id="{3C3C8B47-2829-764D-AC71-1ACC11A03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" name="Group 371">
                <a:extLst>
                  <a:ext uri="{FF2B5EF4-FFF2-40B4-BE49-F238E27FC236}">
                    <a16:creationId xmlns:a16="http://schemas.microsoft.com/office/drawing/2014/main" id="{50C6E376-F60C-F04C-A68A-57928BD44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351" name="Freeform 372">
                  <a:extLst>
                    <a:ext uri="{FF2B5EF4-FFF2-40B4-BE49-F238E27FC236}">
                      <a16:creationId xmlns:a16="http://schemas.microsoft.com/office/drawing/2014/main" id="{D3797CD7-6198-A14F-BE58-6D97015C64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" name="Freeform 373">
                  <a:extLst>
                    <a:ext uri="{FF2B5EF4-FFF2-40B4-BE49-F238E27FC236}">
                      <a16:creationId xmlns:a16="http://schemas.microsoft.com/office/drawing/2014/main" id="{C7E5CACA-DEFC-9948-B9C9-60C9FCD0B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C1947708-33A7-1141-8D97-0342642F6DCC}"/>
              </a:ext>
            </a:extLst>
          </p:cNvPr>
          <p:cNvGrpSpPr/>
          <p:nvPr/>
        </p:nvGrpSpPr>
        <p:grpSpPr>
          <a:xfrm>
            <a:off x="6388990" y="4683945"/>
            <a:ext cx="249238" cy="1352196"/>
            <a:chOff x="10972800" y="6560095"/>
            <a:chExt cx="249238" cy="1352196"/>
          </a:xfrm>
        </p:grpSpPr>
        <p:grpSp>
          <p:nvGrpSpPr>
            <p:cNvPr id="316" name="Group 374">
              <a:extLst>
                <a:ext uri="{FF2B5EF4-FFF2-40B4-BE49-F238E27FC236}">
                  <a16:creationId xmlns:a16="http://schemas.microsoft.com/office/drawing/2014/main" id="{5BCC8A1C-73B0-2F45-9BFB-A6AFB719C2E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324" name="Line 375">
                <a:extLst>
                  <a:ext uri="{FF2B5EF4-FFF2-40B4-BE49-F238E27FC236}">
                    <a16:creationId xmlns:a16="http://schemas.microsoft.com/office/drawing/2014/main" id="{B9F110EF-5330-EB48-82D8-8455D620E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Line 376">
                <a:extLst>
                  <a:ext uri="{FF2B5EF4-FFF2-40B4-BE49-F238E27FC236}">
                    <a16:creationId xmlns:a16="http://schemas.microsoft.com/office/drawing/2014/main" id="{5BF01958-0D5C-5048-A465-A371809D1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6" name="Group 377">
                <a:extLst>
                  <a:ext uri="{FF2B5EF4-FFF2-40B4-BE49-F238E27FC236}">
                    <a16:creationId xmlns:a16="http://schemas.microsoft.com/office/drawing/2014/main" id="{D979030E-CCF2-1D4F-9446-86C0B8D85C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327" name="Freeform 378">
                  <a:extLst>
                    <a:ext uri="{FF2B5EF4-FFF2-40B4-BE49-F238E27FC236}">
                      <a16:creationId xmlns:a16="http://schemas.microsoft.com/office/drawing/2014/main" id="{4FD00105-8DC2-C544-A5D1-70B71F08EE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379">
                  <a:extLst>
                    <a:ext uri="{FF2B5EF4-FFF2-40B4-BE49-F238E27FC236}">
                      <a16:creationId xmlns:a16="http://schemas.microsoft.com/office/drawing/2014/main" id="{5674565F-63AD-D547-8E43-875AF2383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17" name="Freeform 299">
              <a:extLst>
                <a:ext uri="{FF2B5EF4-FFF2-40B4-BE49-F238E27FC236}">
                  <a16:creationId xmlns:a16="http://schemas.microsoft.com/office/drawing/2014/main" id="{27847D43-2895-B24A-A0A3-9F3EAB7571EC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8" name="Group 362">
              <a:extLst>
                <a:ext uri="{FF2B5EF4-FFF2-40B4-BE49-F238E27FC236}">
                  <a16:creationId xmlns:a16="http://schemas.microsoft.com/office/drawing/2014/main" id="{CDE97F5B-71DD-D949-814A-2E0F727CF16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319" name="Line 363">
                <a:extLst>
                  <a:ext uri="{FF2B5EF4-FFF2-40B4-BE49-F238E27FC236}">
                    <a16:creationId xmlns:a16="http://schemas.microsoft.com/office/drawing/2014/main" id="{AA57C930-A5B5-6747-985E-FF0242174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Line 364">
                <a:extLst>
                  <a:ext uri="{FF2B5EF4-FFF2-40B4-BE49-F238E27FC236}">
                    <a16:creationId xmlns:a16="http://schemas.microsoft.com/office/drawing/2014/main" id="{83EBFA3C-A09B-E148-8C01-E5EC37D25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1" name="Group 365">
                <a:extLst>
                  <a:ext uri="{FF2B5EF4-FFF2-40B4-BE49-F238E27FC236}">
                    <a16:creationId xmlns:a16="http://schemas.microsoft.com/office/drawing/2014/main" id="{977515B5-E806-FD40-AE8B-017A629A54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322" name="Freeform 366">
                  <a:extLst>
                    <a:ext uri="{FF2B5EF4-FFF2-40B4-BE49-F238E27FC236}">
                      <a16:creationId xmlns:a16="http://schemas.microsoft.com/office/drawing/2014/main" id="{E5BD6C32-516D-5049-8FA6-0A0D070DE5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Freeform 367">
                  <a:extLst>
                    <a:ext uri="{FF2B5EF4-FFF2-40B4-BE49-F238E27FC236}">
                      <a16:creationId xmlns:a16="http://schemas.microsoft.com/office/drawing/2014/main" id="{9FD544BA-B0F2-2049-B490-4E88D8936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2909688-265B-4149-B011-C93F153FE39F}"/>
              </a:ext>
            </a:extLst>
          </p:cNvPr>
          <p:cNvGrpSpPr/>
          <p:nvPr/>
        </p:nvGrpSpPr>
        <p:grpSpPr>
          <a:xfrm>
            <a:off x="6054822" y="4621855"/>
            <a:ext cx="249238" cy="1352196"/>
            <a:chOff x="10972800" y="6560095"/>
            <a:chExt cx="249238" cy="1352196"/>
          </a:xfrm>
        </p:grpSpPr>
        <p:grpSp>
          <p:nvGrpSpPr>
            <p:cNvPr id="330" name="Group 374">
              <a:extLst>
                <a:ext uri="{FF2B5EF4-FFF2-40B4-BE49-F238E27FC236}">
                  <a16:creationId xmlns:a16="http://schemas.microsoft.com/office/drawing/2014/main" id="{12A18E87-1D02-CC49-8C91-242A6C59091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338" name="Line 375">
                <a:extLst>
                  <a:ext uri="{FF2B5EF4-FFF2-40B4-BE49-F238E27FC236}">
                    <a16:creationId xmlns:a16="http://schemas.microsoft.com/office/drawing/2014/main" id="{958DCCB3-C837-D040-AA2A-D331EED89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" name="Line 376">
                <a:extLst>
                  <a:ext uri="{FF2B5EF4-FFF2-40B4-BE49-F238E27FC236}">
                    <a16:creationId xmlns:a16="http://schemas.microsoft.com/office/drawing/2014/main" id="{A39CB126-4207-5849-8C4C-DA81B1E88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0" name="Group 377">
                <a:extLst>
                  <a:ext uri="{FF2B5EF4-FFF2-40B4-BE49-F238E27FC236}">
                    <a16:creationId xmlns:a16="http://schemas.microsoft.com/office/drawing/2014/main" id="{A8169EAC-9748-4F46-BCA6-6A19E4756D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341" name="Freeform 378">
                  <a:extLst>
                    <a:ext uri="{FF2B5EF4-FFF2-40B4-BE49-F238E27FC236}">
                      <a16:creationId xmlns:a16="http://schemas.microsoft.com/office/drawing/2014/main" id="{F94120B8-B87B-4543-9649-EAB7801003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379">
                  <a:extLst>
                    <a:ext uri="{FF2B5EF4-FFF2-40B4-BE49-F238E27FC236}">
                      <a16:creationId xmlns:a16="http://schemas.microsoft.com/office/drawing/2014/main" id="{A46B79E5-2A29-794C-8145-0D4A3AE8B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31" name="Freeform 299">
              <a:extLst>
                <a:ext uri="{FF2B5EF4-FFF2-40B4-BE49-F238E27FC236}">
                  <a16:creationId xmlns:a16="http://schemas.microsoft.com/office/drawing/2014/main" id="{270A7070-3BA4-EA47-A8C5-46E7F9585E64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2" name="Group 362">
              <a:extLst>
                <a:ext uri="{FF2B5EF4-FFF2-40B4-BE49-F238E27FC236}">
                  <a16:creationId xmlns:a16="http://schemas.microsoft.com/office/drawing/2014/main" id="{8FC1FB9C-37C2-FD49-BAEB-4061F4AF6D3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333" name="Line 363">
                <a:extLst>
                  <a:ext uri="{FF2B5EF4-FFF2-40B4-BE49-F238E27FC236}">
                    <a16:creationId xmlns:a16="http://schemas.microsoft.com/office/drawing/2014/main" id="{7AF5BFEF-4C46-FC4E-838E-34A665B79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Line 364">
                <a:extLst>
                  <a:ext uri="{FF2B5EF4-FFF2-40B4-BE49-F238E27FC236}">
                    <a16:creationId xmlns:a16="http://schemas.microsoft.com/office/drawing/2014/main" id="{2D7F5342-099B-C94B-BA23-EBA5668BE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5" name="Group 365">
                <a:extLst>
                  <a:ext uri="{FF2B5EF4-FFF2-40B4-BE49-F238E27FC236}">
                    <a16:creationId xmlns:a16="http://schemas.microsoft.com/office/drawing/2014/main" id="{7F4807BB-085D-BA47-9BAB-AE1260E69D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336" name="Freeform 366">
                  <a:extLst>
                    <a:ext uri="{FF2B5EF4-FFF2-40B4-BE49-F238E27FC236}">
                      <a16:creationId xmlns:a16="http://schemas.microsoft.com/office/drawing/2014/main" id="{968C41A0-5AB6-4F4F-A335-B0F3BDE49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" name="Freeform 367">
                  <a:extLst>
                    <a:ext uri="{FF2B5EF4-FFF2-40B4-BE49-F238E27FC236}">
                      <a16:creationId xmlns:a16="http://schemas.microsoft.com/office/drawing/2014/main" id="{E65C01EE-CC56-1E4E-A7E0-768534592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CA74B2E2-ED7A-434C-876F-6620BA92C493}"/>
              </a:ext>
            </a:extLst>
          </p:cNvPr>
          <p:cNvCxnSpPr>
            <a:cxnSpLocks/>
          </p:cNvCxnSpPr>
          <p:nvPr/>
        </p:nvCxnSpPr>
        <p:spPr>
          <a:xfrm flipV="1">
            <a:off x="6637462" y="8212281"/>
            <a:ext cx="0" cy="54103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560D9B-FA13-FB49-B5D4-030927652EE5}"/>
              </a:ext>
            </a:extLst>
          </p:cNvPr>
          <p:cNvSpPr txBox="1"/>
          <p:nvPr/>
        </p:nvSpPr>
        <p:spPr>
          <a:xfrm>
            <a:off x="5389798" y="8409253"/>
            <a:ext cx="1317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Swinger Tripwire</a:t>
            </a:r>
          </a:p>
        </p:txBody>
      </p:sp>
    </p:spTree>
    <p:extLst>
      <p:ext uri="{BB962C8B-B14F-4D97-AF65-F5344CB8AC3E}">
        <p14:creationId xmlns:p14="http://schemas.microsoft.com/office/powerpoint/2010/main" val="31371605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307</Words>
  <Application>Microsoft Macintosh PowerPoint</Application>
  <PresentationFormat>Custom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187</cp:revision>
  <dcterms:created xsi:type="dcterms:W3CDTF">2002-08-21T12:11:08Z</dcterms:created>
  <dcterms:modified xsi:type="dcterms:W3CDTF">2020-07-06T22:09:54Z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