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B37A3E-5892-4330-B391-091B93DABB62}">
  <a:tblStyle styleId="{C4B37A3E-5892-4330-B391-091B93DABB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{C4B37A3E-5892-4330-B391-091B93DABB62}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Stage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</a:rPr>
                        <a:t>Go Fuckn Fast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Course Designer: John Morris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Go Fuckn Fast is a 36 round unlimited course. There are 18 paper targets. 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toes touching start line.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with toes touching start line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PCC loaded, safety on, with stock touching 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