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F3197C-170D-4CFB-93ED-42E093D3A399}">
  <a:tblStyle styleId="{A3F3197C-170D-4CFB-93ED-42E093D3A39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{A3F3197C-170D-4CFB-93ED-42E093D3A399}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Stage 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</a:rPr>
                        <a:t>You Spin Me Right Round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Course Designer:  Marcel Englmaier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You Spin Me Right Round is at least a 14 round unlimited course. There are 2 square plates, 2 diamond plates, and a spinner. The square plates require 4 hits, the round plates 2 hits, and the spinner must be spun twice.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in middle box and wrists below belt. Handgun loaded and holstered. If you do not have a holster, the pistol will be loaded and placed on barrel 1.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in middle box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PCC loaded, safety on, stock touching belt.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targets in the following order: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First, spin the spinner from the middle box.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Then engage the left square with at least 2 shots and the left round with at least 1 shot from the left box and the right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square with at least 2 shots and the right round with at least 1 shot from the right box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Then spin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the spinner again from the middle box.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Finally, re-engage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left square with at least 2 shots and the left round with at least 1 shot from the left box and the right square with at least 2 shots and the right round with at least 1 shot from the right box.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Failure to spin the spinner will incur 10 misses per occurrence.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Spinner is the first target in the tablet worth 20 Alphas.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{A3F3197C-170D-4CFB-93ED-42E093D3A399}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Stage 3, Bay 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You Spin Me Right Round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Course Designer: Marcel Englmaier</a:t>
                      </a:r>
                      <a:endParaRPr b="1" sz="2000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75" y="1351650"/>
            <a:ext cx="4705241" cy="812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248" y="4305921"/>
            <a:ext cx="574600" cy="8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