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0032F6-F272-4B00-A598-5891D8564EAB}">
  <a:tblStyle styleId="{010032F6-F272-4B00-A598-5891D8564EA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{010032F6-F272-4B00-A598-5891D8564EAB}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Stage 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</a:rPr>
                        <a:t>Takeshi's Castle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Course Designer:  Eric Beerbaum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Takeshi’s Castle  is a 40 round unlimited course. There are 10 paper targets and 20 poppers. The best two hits per target will score and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with toes touching start stick and wrists below belt. Handgun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with toes touching start stick. PCC loaded, safety on, stock touching belt.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targets from within the shooting areas.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Red Steel must be shot from respective boxes.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{010032F6-F272-4B00-A598-5891D8564EAB}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Stage 5, Bay 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Takeshi's Castle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Course Designer: Eric Beerbaum</a:t>
                      </a:r>
                      <a:endParaRPr b="1" sz="2000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62" y="1308100"/>
            <a:ext cx="6837362" cy="655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