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FE23CD-EA13-4F2C-B356-16D59C5EC10E}">
  <a:tblStyle styleId="{92FE23CD-EA13-4F2C-B356-16D59C5EC1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{92FE23CD-EA13-4F2C-B356-16D59C5EC10E}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Spinner Nightmare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Stu Wilson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Spinner Nightmare is a 13 round unlimited course.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There are 11 paper targets and 1 spinner. The best two hits per target will score and spinner must spin to score. The start signal is audible.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behind fault line. Handgun loaded and holstered.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behind fault line. PCC loaded, safety on, stock touching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Spinner is worth 10 Alphas and is the first target in the tablet.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{92FE23CD-EA13-4F2C-B356-16D59C5EC10E}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6, 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Stu’s Night-Mare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Stu Wilson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370"/>
            <a:ext cx="7010400" cy="705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