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6FAEB0-17E3-4AF6-A863-9298981A7CA8}">
  <a:tblStyle styleId="{5F6FAEB0-17E3-4AF6-A863-9298981A7C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{5F6FAEB0-17E3-4AF6-A863-9298981A7CA8}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1, Bay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Moscow Theater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Jon Gieser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Moscow Theater is a 28 round unlimited course. There are 11 paper targets and 6 poppers. Paper must be neutralized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hands touching marks. Handgun loaded and holstered. If you do not have a holster, the pistol will be loaded and placed on the barrel.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toes touching marks and weak hand touching weak side mark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PCC loaded, safety on, muzzle touching strong side mark.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targets(and noshoots)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If you hit any no-shoot, ALL noshoots must have a hit on them when you are done. If you leave a noshoot un-hit, the penalty will apply. If you hit ALL noshoots or NO noshoots, there is no penalty.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{5F6FAEB0-17E3-4AF6-A863-9298981A7CA8}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1, Bay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Moscow Theater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Jon Gieser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63" y="1315425"/>
            <a:ext cx="6092268" cy="812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