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59A9AA-165E-4AEA-9C2C-35570EC30B74}">
  <a:tblStyle styleId="{0059A9AA-165E-4AEA-9C2C-35570EC30B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{0059A9AA-165E-4AEA-9C2C-35570EC30B74}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4, Bay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Red White and Blue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Jonathan Gieser &amp; Marcel Englmaier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Red White and Blue is an X round unlimited course. There are X 20 poppers and X plates.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sitting on the toilet, hands on knees. Firearm loaded and on the table.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respective shooting areas by color.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red targets may only be engaged while seated on the wooden seat.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{0059A9AA-165E-4AEA-9C2C-35570EC30B74}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4, Bay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Red White and Blue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Jonathan Gieser &amp; Marcel Englmaier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