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A793E9-92DC-4AB8-A105-EEE93ED9F051}">
  <a:tblStyle styleId="{0EA793E9-92DC-4AB8-A105-EEE93ED9F05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" name="Google Shape;173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{0EA793E9-92DC-4AB8-A105-EEE93ED9F051}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6, Bay 7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Stu’s Night-Mare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Stu Wilson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Stu’s Night-Mare is a 12 round unlimited course. There are 4 steel plates with light-flashers to indicate neutralized.</a:t>
                      </a:r>
                      <a:r>
                        <a:rPr lang="en-US" sz="1100" u="none" cap="none" strike="noStrike"/>
                        <a:t> 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Handgun start position is standing behind fault line. Handgun loaded and holstered.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If you do not have a holster, the pistol will be loaded and placed on barrel the corresponding barrel.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PCC start position is standing behind fault line. PCC loaded, safety on, stock touching belt.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audible start signal, engage each target until flasher flashes.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Then, perform a mandatory reload and re-engage each target using strong hand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until flasher flashes.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Then, perform a mandatory reload and re-engage each target using weak hand until flasher flashes.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oogle Shape;176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{0EA793E9-92DC-4AB8-A105-EEE93ED9F051}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6, Bay 7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Stu’s Night-Mare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Stu Wilson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6370"/>
            <a:ext cx="7010400" cy="7054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