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1BBAD5-4198-4AD2-B97B-B35586039BC8}">
  <a:tblStyle styleId="{6F1BBAD5-4198-4AD2-B97B-B35586039BC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{6F1BBAD5-4198-4AD2-B97B-B35586039BC8}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Ports in Play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PB Stage Design Team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Welcome to Stage 5, Ports in Play. I am Stuart Wilson, your CRO, and assisting me is Melissa Wilson. Ports in Play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30 </a:t>
                      </a:r>
                      <a:r>
                        <a:rPr lang="en-US" sz="1100" u="none" cap="none" strike="noStrike"/>
                        <a:t>round, </a:t>
                      </a:r>
                      <a:r>
                        <a:rPr lang="en-US" sz="1100"/>
                        <a:t>150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Comstock Long </a:t>
                      </a:r>
                      <a:r>
                        <a:rPr lang="en-US" sz="1100" u="none" cap="none" strike="noStrike"/>
                        <a:t>course. There are </a:t>
                      </a:r>
                      <a:r>
                        <a:rPr lang="en-US" sz="1100"/>
                        <a:t>14 IPSC </a:t>
                      </a:r>
                      <a:r>
                        <a:rPr lang="en-US" sz="1100" u="none" cap="none" strike="noStrike"/>
                        <a:t>targets and 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/>
                        <a:t>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in anywhere inside the shooting area with wrists below belt. Handgun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standing in anywhere inside the shooting area with PCC held in both hands and stock touching belt. PCC is loaded with safety on.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