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981774-0110-4860-8B32-71BD3FCFB0C6}">
  <a:tblStyle styleId="{3C981774-0110-4860-8B32-71BD3FCFB0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{3C981774-0110-4860-8B32-71BD3FCFB0C6}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8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Little Bear Said So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John &amp; Stu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Welcome to Stage 8, Little Bear Said So. I am Greg Beck, your CRO and </a:t>
                      </a:r>
                      <a:r>
                        <a:rPr lang="en-US" sz="1100"/>
                        <a:t>assisting</a:t>
                      </a:r>
                      <a:r>
                        <a:rPr lang="en-US" sz="1100"/>
                        <a:t> me is Bill Johnston. Little Bear Said So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24 </a:t>
                      </a:r>
                      <a:r>
                        <a:rPr lang="en-US" sz="1100" u="none" cap="none" strike="noStrike"/>
                        <a:t>round, </a:t>
                      </a:r>
                      <a:r>
                        <a:rPr lang="en-US" sz="1100"/>
                        <a:t>120</a:t>
                      </a:r>
                      <a:r>
                        <a:rPr lang="en-US" sz="1100" u="none" cap="none" strike="noStrike"/>
                        <a:t> point </a:t>
                      </a:r>
                      <a:r>
                        <a:rPr lang="en-US" sz="1100"/>
                        <a:t>Comstock Long </a:t>
                      </a:r>
                      <a:r>
                        <a:rPr lang="en-US" sz="1100" u="none" cap="none" strike="noStrike"/>
                        <a:t>course. There are </a:t>
                      </a:r>
                      <a:r>
                        <a:rPr lang="en-US" sz="1100"/>
                        <a:t>12 IPSC </a:t>
                      </a:r>
                      <a:r>
                        <a:rPr lang="en-US" sz="1100" u="none" cap="none" strike="noStrike"/>
                        <a:t>targets</a:t>
                      </a:r>
                      <a:r>
                        <a:rPr lang="en-US" sz="1100"/>
                        <a:t>. T</a:t>
                      </a:r>
                      <a:r>
                        <a:rPr lang="en-US" sz="1100" u="none" cap="none" strike="noStrike"/>
                        <a:t>he best two hits per target will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standing inside the shooting area with toes touching marks, facing uprange with wrists above shoulders. Handgun loaded and holstered.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inside the shooting area with toes touching marks and</a:t>
                      </a:r>
                      <a:r>
                        <a:rPr lang="en-US" sz="1100"/>
                        <a:t> PCC held in both hands and stock touching belt. PCC is loaded with safety on.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