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</p:sldIdLst>
  <p:sldSz cy="9601200" cx="7315200"/>
  <p:notesSz cx="7315200" cy="9601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8" roundtripDataSignature="AMtx7mgLTTmoy4PejnNLol2C+uhRO9GsS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C4114C3-3110-41B6-87BE-9073F44EAC19}">
  <a:tblStyle styleId="{3C4114C3-3110-41B6-87BE-9073F44EAC19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024" orient="horz"/>
        <p:guide pos="230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286000" y="719138"/>
            <a:ext cx="27432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rm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2286000" y="719138"/>
            <a:ext cx="27432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2"/>
          <p:cNvSpPr txBox="1"/>
          <p:nvPr>
            <p:ph idx="1" type="body"/>
          </p:nvPr>
        </p:nvSpPr>
        <p:spPr>
          <a:xfrm rot="5400000">
            <a:off x="489744" y="2115344"/>
            <a:ext cx="6335712" cy="65849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5" name="Google Shape;75;p12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/>
          <p:nvPr>
            <p:ph type="title"/>
          </p:nvPr>
        </p:nvSpPr>
        <p:spPr>
          <a:xfrm rot="5400000">
            <a:off x="2032000" y="3657600"/>
            <a:ext cx="8189912" cy="16462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1" type="body"/>
          </p:nvPr>
        </p:nvSpPr>
        <p:spPr>
          <a:xfrm rot="5400000">
            <a:off x="-1336675" y="2087563"/>
            <a:ext cx="8189912" cy="4786313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ctrTitle"/>
          </p:nvPr>
        </p:nvSpPr>
        <p:spPr>
          <a:xfrm>
            <a:off x="549275" y="2982913"/>
            <a:ext cx="621665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subTitle"/>
          </p:nvPr>
        </p:nvSpPr>
        <p:spPr>
          <a:xfrm>
            <a:off x="1096963" y="5440363"/>
            <a:ext cx="5121275" cy="245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/>
            </a:lvl1pPr>
            <a:lvl2pPr lvl="1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/>
            </a:lvl2pPr>
            <a:lvl3pPr lvl="2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/>
            </a:lvl3pPr>
            <a:lvl4pPr lvl="3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4pPr>
            <a:lvl5pPr lvl="4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5pPr>
            <a:lvl6pPr lvl="5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6pPr>
            <a:lvl7pPr lvl="6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7pPr>
            <a:lvl8pPr lvl="7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8pPr>
            <a:lvl9pPr lvl="8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577850" y="6169025"/>
            <a:ext cx="6218238" cy="1908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" type="body"/>
          </p:nvPr>
        </p:nvSpPr>
        <p:spPr>
          <a:xfrm>
            <a:off x="577850" y="4068763"/>
            <a:ext cx="6218238" cy="2100262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34" name="Google Shape;34;p6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65125" y="2239963"/>
            <a:ext cx="3216275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0" name="Google Shape;40;p7"/>
          <p:cNvSpPr txBox="1"/>
          <p:nvPr>
            <p:ph idx="2" type="body"/>
          </p:nvPr>
        </p:nvSpPr>
        <p:spPr>
          <a:xfrm>
            <a:off x="3733800" y="2239963"/>
            <a:ext cx="3216275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1" name="Google Shape;41;p7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title"/>
          </p:nvPr>
        </p:nvSpPr>
        <p:spPr>
          <a:xfrm>
            <a:off x="365125" y="384175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1" type="body"/>
          </p:nvPr>
        </p:nvSpPr>
        <p:spPr>
          <a:xfrm>
            <a:off x="365125" y="2149475"/>
            <a:ext cx="3232150" cy="89535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7" name="Google Shape;47;p8"/>
          <p:cNvSpPr txBox="1"/>
          <p:nvPr>
            <p:ph idx="2" type="body"/>
          </p:nvPr>
        </p:nvSpPr>
        <p:spPr>
          <a:xfrm>
            <a:off x="365125" y="3044825"/>
            <a:ext cx="3232150" cy="55324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8" name="Google Shape;48;p8"/>
          <p:cNvSpPr txBox="1"/>
          <p:nvPr>
            <p:ph idx="3" type="body"/>
          </p:nvPr>
        </p:nvSpPr>
        <p:spPr>
          <a:xfrm>
            <a:off x="3716338" y="2149475"/>
            <a:ext cx="3233737" cy="89535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9" name="Google Shape;49;p8"/>
          <p:cNvSpPr txBox="1"/>
          <p:nvPr>
            <p:ph idx="4" type="body"/>
          </p:nvPr>
        </p:nvSpPr>
        <p:spPr>
          <a:xfrm>
            <a:off x="3716338" y="3044825"/>
            <a:ext cx="3233737" cy="55324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50" name="Google Shape;50;p8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9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/>
          <p:nvPr>
            <p:ph type="title"/>
          </p:nvPr>
        </p:nvSpPr>
        <p:spPr>
          <a:xfrm>
            <a:off x="365125" y="382588"/>
            <a:ext cx="2406650" cy="1627187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" type="body"/>
          </p:nvPr>
        </p:nvSpPr>
        <p:spPr>
          <a:xfrm>
            <a:off x="2860675" y="382588"/>
            <a:ext cx="4089400" cy="81946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61" name="Google Shape;61;p10"/>
          <p:cNvSpPr txBox="1"/>
          <p:nvPr>
            <p:ph idx="2" type="body"/>
          </p:nvPr>
        </p:nvSpPr>
        <p:spPr>
          <a:xfrm>
            <a:off x="365125" y="2009775"/>
            <a:ext cx="2406650" cy="656748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2" name="Google Shape;62;p10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type="title"/>
          </p:nvPr>
        </p:nvSpPr>
        <p:spPr>
          <a:xfrm>
            <a:off x="1433513" y="6721475"/>
            <a:ext cx="4389437" cy="792163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/>
          <p:nvPr>
            <p:ph idx="2" type="pic"/>
          </p:nvPr>
        </p:nvSpPr>
        <p:spPr>
          <a:xfrm>
            <a:off x="1433513" y="857250"/>
            <a:ext cx="4389437" cy="57610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1"/>
          <p:cNvSpPr txBox="1"/>
          <p:nvPr>
            <p:ph idx="1" type="body"/>
          </p:nvPr>
        </p:nvSpPr>
        <p:spPr>
          <a:xfrm>
            <a:off x="1433513" y="7513638"/>
            <a:ext cx="4389437" cy="11271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9" name="Google Shape;69;p11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44500" lvl="0" marL="457200" marR="0" rtl="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•"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191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–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735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1950" lvl="3" marL="18288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1950" lvl="4" marL="22860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61950" lvl="5" marL="27432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61950" lvl="6" marL="32004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61950" lvl="7" marL="36576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61950" lvl="8" marL="41148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9" name="Google Shape;89;p1"/>
          <p:cNvGraphicFramePr/>
          <p:nvPr/>
        </p:nvGraphicFramePr>
        <p:xfrm>
          <a:off x="177800" y="165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{3C4114C3-3110-41B6-87BE-9073F44EAC19}</a:tableStyleId>
              </a:tblPr>
              <a:tblGrid>
                <a:gridCol w="1041400"/>
                <a:gridCol w="2527300"/>
                <a:gridCol w="2425700"/>
                <a:gridCol w="1003300"/>
              </a:tblGrid>
              <a:tr h="987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b="0" i="0" sz="3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Renton Fish and Game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Bay 1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Flop or Flee</a:t>
                      </a:r>
                      <a:endParaRPr b="1" i="0" sz="2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Course Designer: Chris Pukalo</a:t>
                      </a:r>
                      <a:endParaRPr/>
                    </a:p>
                  </a:txBody>
                  <a:tcPr marT="45725" marB="45725" marR="45725" marL="4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b="0" i="0" sz="3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41275"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i="0" lang="en-US" sz="11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START POSITION:</a:t>
                      </a:r>
                      <a:r>
                        <a:rPr b="0" i="0" lang="en-US" sz="11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Standing outside the shooting area, toes touching marks, </a:t>
                      </a:r>
                      <a:r>
                        <a:rPr lang="en-US" sz="1100" u="none" cap="none" strike="noStrike"/>
                        <a:t>wrists below belt</a:t>
                      </a:r>
                      <a:r>
                        <a:rPr b="0" i="0" lang="en-US" sz="11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 facing downrange. Gun loaded and holstered.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11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11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i="0" lang="en-US" sz="11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PCC: </a:t>
                      </a:r>
                      <a:r>
                        <a:rPr b="0" i="0" lang="en-US" sz="11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Standing outside the shooting area, toes touching marks, facing downrange. Gun loaded, stock touching belt, muzzle pointed downrange.</a:t>
                      </a:r>
                      <a:endParaRPr/>
                    </a:p>
                  </a:txBody>
                  <a:tcPr marT="36575" marB="36575" marR="18300" marL="1830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  <a:tc hMerge="1"/>
                <a:tc hMerge="1"/>
              </a:tr>
              <a:tr h="7620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i="0" lang="en-US" sz="11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STAGE PROCEDURE: </a:t>
                      </a:r>
                      <a:r>
                        <a:rPr b="0" i="0" lang="en-US" sz="11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At the start signal, engage targets as they become visible from within the shooting area.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2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2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i="0" lang="en-US" sz="11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NOTE</a:t>
                      </a:r>
                      <a:r>
                        <a:rPr b="0" i="0" lang="en-US" sz="11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: Wall A does not extend to the ground.</a:t>
                      </a:r>
                      <a:endParaRPr/>
                    </a:p>
                  </a:txBody>
                  <a:tcPr marT="45725" marB="45725" marR="45725" marL="457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i="0" lang="en-US" sz="11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SCORING:          </a:t>
                      </a:r>
                      <a:r>
                        <a:rPr b="0" i="0" lang="en-US" sz="11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Comstock, 20 rounds, 100 points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i="0" lang="en-US" sz="11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TARGETS:</a:t>
                      </a:r>
                      <a:r>
                        <a:rPr b="0" i="0" lang="en-US" sz="11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	   8 metric, 4 steel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i="0" lang="en-US" sz="11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SCORED HITS:  </a:t>
                      </a:r>
                      <a:r>
                        <a:rPr b="0" i="0" lang="en-US" sz="11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Best 2 per paper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i="0" lang="en-US" sz="11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START-STOP:    </a:t>
                      </a:r>
                      <a:r>
                        <a:rPr b="0" i="0" lang="en-US" sz="11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Audible - Last shot</a:t>
                      </a:r>
                      <a:endParaRPr/>
                    </a:p>
                  </a:txBody>
                  <a:tcPr marT="45725" marB="45725" marR="45725" marL="457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</a:tr>
            </a:tbl>
          </a:graphicData>
        </a:graphic>
      </p:graphicFrame>
      <p:grpSp>
        <p:nvGrpSpPr>
          <p:cNvPr id="90" name="Google Shape;90;p1"/>
          <p:cNvGrpSpPr/>
          <p:nvPr/>
        </p:nvGrpSpPr>
        <p:grpSpPr>
          <a:xfrm>
            <a:off x="2977176" y="3878844"/>
            <a:ext cx="141288" cy="460375"/>
            <a:chOff x="5403" y="3457"/>
            <a:chExt cx="209" cy="755"/>
          </a:xfrm>
        </p:grpSpPr>
        <p:sp>
          <p:nvSpPr>
            <p:cNvPr id="91" name="Google Shape;91;p1"/>
            <p:cNvSpPr/>
            <p:nvPr/>
          </p:nvSpPr>
          <p:spPr>
            <a:xfrm>
              <a:off x="5457" y="3457"/>
              <a:ext cx="100" cy="100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5403" y="3610"/>
              <a:ext cx="209" cy="209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5434" y="3786"/>
              <a:ext cx="148" cy="426"/>
            </a:xfrm>
            <a:custGeom>
              <a:rect b="b" l="l" r="r" t="t"/>
              <a:pathLst>
                <a:path extrusionOk="0" h="426" w="148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rnd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5456" y="3510"/>
              <a:ext cx="101" cy="109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5437" y="3779"/>
              <a:ext cx="138" cy="1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5469" y="3609"/>
              <a:ext cx="76" cy="19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5467" y="3504"/>
              <a:ext cx="78" cy="1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8" name="Google Shape;98;p1"/>
          <p:cNvGrpSpPr/>
          <p:nvPr/>
        </p:nvGrpSpPr>
        <p:grpSpPr>
          <a:xfrm>
            <a:off x="3327086" y="3881564"/>
            <a:ext cx="141288" cy="460375"/>
            <a:chOff x="5403" y="3457"/>
            <a:chExt cx="209" cy="755"/>
          </a:xfrm>
        </p:grpSpPr>
        <p:sp>
          <p:nvSpPr>
            <p:cNvPr id="99" name="Google Shape;99;p1"/>
            <p:cNvSpPr/>
            <p:nvPr/>
          </p:nvSpPr>
          <p:spPr>
            <a:xfrm>
              <a:off x="5457" y="3457"/>
              <a:ext cx="100" cy="100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5403" y="3610"/>
              <a:ext cx="209" cy="209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5434" y="3786"/>
              <a:ext cx="148" cy="426"/>
            </a:xfrm>
            <a:custGeom>
              <a:rect b="b" l="l" r="r" t="t"/>
              <a:pathLst>
                <a:path extrusionOk="0" h="426" w="148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rnd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5456" y="3510"/>
              <a:ext cx="101" cy="109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5437" y="3779"/>
              <a:ext cx="138" cy="1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5469" y="3609"/>
              <a:ext cx="76" cy="19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5467" y="3504"/>
              <a:ext cx="78" cy="1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6" name="Google Shape;106;p1"/>
          <p:cNvGrpSpPr/>
          <p:nvPr/>
        </p:nvGrpSpPr>
        <p:grpSpPr>
          <a:xfrm>
            <a:off x="3649382" y="3859901"/>
            <a:ext cx="141288" cy="460375"/>
            <a:chOff x="5403" y="3457"/>
            <a:chExt cx="209" cy="755"/>
          </a:xfrm>
        </p:grpSpPr>
        <p:sp>
          <p:nvSpPr>
            <p:cNvPr id="107" name="Google Shape;107;p1"/>
            <p:cNvSpPr/>
            <p:nvPr/>
          </p:nvSpPr>
          <p:spPr>
            <a:xfrm>
              <a:off x="5457" y="3457"/>
              <a:ext cx="100" cy="100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5403" y="3610"/>
              <a:ext cx="209" cy="209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5434" y="3786"/>
              <a:ext cx="148" cy="426"/>
            </a:xfrm>
            <a:custGeom>
              <a:rect b="b" l="l" r="r" t="t"/>
              <a:pathLst>
                <a:path extrusionOk="0" h="426" w="148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rnd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5456" y="3510"/>
              <a:ext cx="101" cy="109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5437" y="3779"/>
              <a:ext cx="138" cy="1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5469" y="3609"/>
              <a:ext cx="76" cy="19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5467" y="3504"/>
              <a:ext cx="78" cy="1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4" name="Google Shape;114;p1"/>
          <p:cNvGrpSpPr/>
          <p:nvPr/>
        </p:nvGrpSpPr>
        <p:grpSpPr>
          <a:xfrm>
            <a:off x="3992941" y="3859901"/>
            <a:ext cx="141288" cy="460375"/>
            <a:chOff x="5403" y="3457"/>
            <a:chExt cx="209" cy="755"/>
          </a:xfrm>
        </p:grpSpPr>
        <p:sp>
          <p:nvSpPr>
            <p:cNvPr id="115" name="Google Shape;115;p1"/>
            <p:cNvSpPr/>
            <p:nvPr/>
          </p:nvSpPr>
          <p:spPr>
            <a:xfrm>
              <a:off x="5457" y="3457"/>
              <a:ext cx="100" cy="100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5403" y="3610"/>
              <a:ext cx="209" cy="209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5434" y="3786"/>
              <a:ext cx="148" cy="426"/>
            </a:xfrm>
            <a:custGeom>
              <a:rect b="b" l="l" r="r" t="t"/>
              <a:pathLst>
                <a:path extrusionOk="0" h="426" w="148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rnd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5456" y="3510"/>
              <a:ext cx="101" cy="109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5437" y="3779"/>
              <a:ext cx="138" cy="1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5469" y="3609"/>
              <a:ext cx="76" cy="19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5467" y="3504"/>
              <a:ext cx="78" cy="1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2" name="Google Shape;122;p1"/>
          <p:cNvGrpSpPr/>
          <p:nvPr/>
        </p:nvGrpSpPr>
        <p:grpSpPr>
          <a:xfrm>
            <a:off x="2662047" y="7162800"/>
            <a:ext cx="1510932" cy="1073770"/>
            <a:chOff x="846323" y="2263066"/>
            <a:chExt cx="1510932" cy="1073770"/>
          </a:xfrm>
        </p:grpSpPr>
        <p:grpSp>
          <p:nvGrpSpPr>
            <p:cNvPr id="123" name="Google Shape;123;p1"/>
            <p:cNvGrpSpPr/>
            <p:nvPr/>
          </p:nvGrpSpPr>
          <p:grpSpPr>
            <a:xfrm>
              <a:off x="846323" y="2263066"/>
              <a:ext cx="1510932" cy="1073770"/>
              <a:chOff x="886343" y="2331261"/>
              <a:chExt cx="1510932" cy="1073770"/>
            </a:xfrm>
          </p:grpSpPr>
          <p:cxnSp>
            <p:nvCxnSpPr>
              <p:cNvPr id="124" name="Google Shape;124;p1"/>
              <p:cNvCxnSpPr/>
              <p:nvPr/>
            </p:nvCxnSpPr>
            <p:spPr>
              <a:xfrm flipH="1">
                <a:off x="886343" y="2346884"/>
                <a:ext cx="11680" cy="1058147"/>
              </a:xfrm>
              <a:prstGeom prst="straightConnector1">
                <a:avLst/>
              </a:prstGeom>
              <a:noFill/>
              <a:ln cap="flat" cmpd="sng" w="25400">
                <a:solidFill>
                  <a:srgbClr val="EBDAB9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125" name="Google Shape;125;p1"/>
              <p:cNvCxnSpPr/>
              <p:nvPr/>
            </p:nvCxnSpPr>
            <p:spPr>
              <a:xfrm>
                <a:off x="898023" y="2331261"/>
                <a:ext cx="1473200" cy="0"/>
              </a:xfrm>
              <a:prstGeom prst="straightConnector1">
                <a:avLst/>
              </a:prstGeom>
              <a:noFill/>
              <a:ln cap="flat" cmpd="sng" w="25400">
                <a:solidFill>
                  <a:srgbClr val="EBDAB9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126" name="Google Shape;126;p1"/>
              <p:cNvCxnSpPr/>
              <p:nvPr/>
            </p:nvCxnSpPr>
            <p:spPr>
              <a:xfrm>
                <a:off x="2371224" y="2331261"/>
                <a:ext cx="18877" cy="1073770"/>
              </a:xfrm>
              <a:prstGeom prst="straightConnector1">
                <a:avLst/>
              </a:prstGeom>
              <a:noFill/>
              <a:ln cap="flat" cmpd="sng" w="25400">
                <a:solidFill>
                  <a:srgbClr val="EBDAB9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127" name="Google Shape;127;p1"/>
              <p:cNvCxnSpPr/>
              <p:nvPr/>
            </p:nvCxnSpPr>
            <p:spPr>
              <a:xfrm>
                <a:off x="891907" y="3073596"/>
                <a:ext cx="1505368" cy="14349"/>
              </a:xfrm>
              <a:prstGeom prst="straightConnector1">
                <a:avLst/>
              </a:prstGeom>
              <a:noFill/>
              <a:ln cap="flat" cmpd="sng" w="25400">
                <a:solidFill>
                  <a:srgbClr val="EBDAB9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</p:cxnSp>
        </p:grpSp>
        <p:sp>
          <p:nvSpPr>
            <p:cNvPr id="128" name="Google Shape;128;p1"/>
            <p:cNvSpPr/>
            <p:nvPr/>
          </p:nvSpPr>
          <p:spPr>
            <a:xfrm>
              <a:off x="887414" y="2321485"/>
              <a:ext cx="1431091" cy="698265"/>
            </a:xfrm>
            <a:prstGeom prst="rect">
              <a:avLst/>
            </a:prstGeom>
            <a:solidFill>
              <a:srgbClr val="FFC000"/>
            </a:solidFill>
            <a:ln cap="flat" cmpd="sng" w="9525">
              <a:solidFill>
                <a:srgbClr val="B5DADD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9" name="Google Shape;129;p1"/>
          <p:cNvGrpSpPr/>
          <p:nvPr/>
        </p:nvGrpSpPr>
        <p:grpSpPr>
          <a:xfrm>
            <a:off x="1838111" y="6323304"/>
            <a:ext cx="1124072" cy="1923426"/>
            <a:chOff x="-539956" y="716410"/>
            <a:chExt cx="1124072" cy="1923426"/>
          </a:xfrm>
        </p:grpSpPr>
        <p:cxnSp>
          <p:nvCxnSpPr>
            <p:cNvPr id="130" name="Google Shape;130;p1"/>
            <p:cNvCxnSpPr/>
            <p:nvPr/>
          </p:nvCxnSpPr>
          <p:spPr>
            <a:xfrm>
              <a:off x="-228600" y="719856"/>
              <a:ext cx="0" cy="1112390"/>
            </a:xfrm>
            <a:prstGeom prst="straightConnector1">
              <a:avLst/>
            </a:prstGeom>
            <a:noFill/>
            <a:ln cap="flat" cmpd="sng" w="25400">
              <a:solidFill>
                <a:srgbClr val="EBDAB9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sp>
          <p:nvSpPr>
            <p:cNvPr id="131" name="Google Shape;131;p1"/>
            <p:cNvSpPr/>
            <p:nvPr/>
          </p:nvSpPr>
          <p:spPr>
            <a:xfrm flipH="1" rot="3514057">
              <a:off x="-760280" y="1297577"/>
              <a:ext cx="1564720" cy="361067"/>
            </a:xfrm>
            <a:prstGeom prst="parallelogram">
              <a:avLst>
                <a:gd fmla="val 160459" name="adj"/>
              </a:avLst>
            </a:prstGeom>
            <a:solidFill>
              <a:srgbClr val="FFC000"/>
            </a:solidFill>
            <a:ln cap="flat" cmpd="sng" w="9525">
              <a:solidFill>
                <a:srgbClr val="B5DADD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2" name="Google Shape;132;p1"/>
            <p:cNvCxnSpPr/>
            <p:nvPr/>
          </p:nvCxnSpPr>
          <p:spPr>
            <a:xfrm>
              <a:off x="254569" y="1527446"/>
              <a:ext cx="0" cy="1112390"/>
            </a:xfrm>
            <a:prstGeom prst="straightConnector1">
              <a:avLst/>
            </a:prstGeom>
            <a:noFill/>
            <a:ln cap="flat" cmpd="sng" w="25400">
              <a:solidFill>
                <a:srgbClr val="EBDAB9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</p:grpSp>
      <p:grpSp>
        <p:nvGrpSpPr>
          <p:cNvPr id="133" name="Google Shape;133;p1"/>
          <p:cNvGrpSpPr/>
          <p:nvPr/>
        </p:nvGrpSpPr>
        <p:grpSpPr>
          <a:xfrm>
            <a:off x="1308070" y="5515714"/>
            <a:ext cx="1124072" cy="1923426"/>
            <a:chOff x="-539956" y="716410"/>
            <a:chExt cx="1124072" cy="1923426"/>
          </a:xfrm>
        </p:grpSpPr>
        <p:cxnSp>
          <p:nvCxnSpPr>
            <p:cNvPr id="134" name="Google Shape;134;p1"/>
            <p:cNvCxnSpPr/>
            <p:nvPr/>
          </p:nvCxnSpPr>
          <p:spPr>
            <a:xfrm>
              <a:off x="-228600" y="719856"/>
              <a:ext cx="0" cy="1112390"/>
            </a:xfrm>
            <a:prstGeom prst="straightConnector1">
              <a:avLst/>
            </a:prstGeom>
            <a:noFill/>
            <a:ln cap="flat" cmpd="sng" w="25400">
              <a:solidFill>
                <a:srgbClr val="EBDAB9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sp>
          <p:nvSpPr>
            <p:cNvPr id="135" name="Google Shape;135;p1"/>
            <p:cNvSpPr/>
            <p:nvPr/>
          </p:nvSpPr>
          <p:spPr>
            <a:xfrm flipH="1" rot="3514057">
              <a:off x="-760280" y="1297577"/>
              <a:ext cx="1564720" cy="361067"/>
            </a:xfrm>
            <a:prstGeom prst="parallelogram">
              <a:avLst>
                <a:gd fmla="val 160459" name="adj"/>
              </a:avLst>
            </a:prstGeom>
            <a:solidFill>
              <a:srgbClr val="FFC000"/>
            </a:solidFill>
            <a:ln cap="flat" cmpd="sng" w="9525">
              <a:solidFill>
                <a:srgbClr val="B5DADD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6" name="Google Shape;136;p1"/>
            <p:cNvCxnSpPr/>
            <p:nvPr/>
          </p:nvCxnSpPr>
          <p:spPr>
            <a:xfrm>
              <a:off x="254569" y="1527446"/>
              <a:ext cx="0" cy="1112390"/>
            </a:xfrm>
            <a:prstGeom prst="straightConnector1">
              <a:avLst/>
            </a:prstGeom>
            <a:noFill/>
            <a:ln cap="flat" cmpd="sng" w="25400">
              <a:solidFill>
                <a:srgbClr val="EBDAB9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</p:grpSp>
      <p:grpSp>
        <p:nvGrpSpPr>
          <p:cNvPr id="137" name="Google Shape;137;p1"/>
          <p:cNvGrpSpPr/>
          <p:nvPr/>
        </p:nvGrpSpPr>
        <p:grpSpPr>
          <a:xfrm>
            <a:off x="3900188" y="6323304"/>
            <a:ext cx="1124072" cy="1923426"/>
            <a:chOff x="1454452" y="684156"/>
            <a:chExt cx="1124072" cy="1923426"/>
          </a:xfrm>
        </p:grpSpPr>
        <p:cxnSp>
          <p:nvCxnSpPr>
            <p:cNvPr id="138" name="Google Shape;138;p1"/>
            <p:cNvCxnSpPr/>
            <p:nvPr/>
          </p:nvCxnSpPr>
          <p:spPr>
            <a:xfrm>
              <a:off x="1768333" y="1495192"/>
              <a:ext cx="0" cy="1112390"/>
            </a:xfrm>
            <a:prstGeom prst="straightConnector1">
              <a:avLst/>
            </a:prstGeom>
            <a:noFill/>
            <a:ln cap="flat" cmpd="sng" w="25400">
              <a:solidFill>
                <a:srgbClr val="EBDAB9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139" name="Google Shape;139;p1"/>
            <p:cNvCxnSpPr/>
            <p:nvPr/>
          </p:nvCxnSpPr>
          <p:spPr>
            <a:xfrm>
              <a:off x="2270442" y="684156"/>
              <a:ext cx="0" cy="1112390"/>
            </a:xfrm>
            <a:prstGeom prst="straightConnector1">
              <a:avLst/>
            </a:prstGeom>
            <a:noFill/>
            <a:ln cap="flat" cmpd="sng" w="25400">
              <a:solidFill>
                <a:srgbClr val="EBDAB9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sp>
          <p:nvSpPr>
            <p:cNvPr id="140" name="Google Shape;140;p1"/>
            <p:cNvSpPr/>
            <p:nvPr/>
          </p:nvSpPr>
          <p:spPr>
            <a:xfrm rot="7285943">
              <a:off x="1234128" y="1265324"/>
              <a:ext cx="1564720" cy="361067"/>
            </a:xfrm>
            <a:prstGeom prst="parallelogram">
              <a:avLst>
                <a:gd fmla="val 160459" name="adj"/>
              </a:avLst>
            </a:prstGeom>
            <a:solidFill>
              <a:srgbClr val="FFC000"/>
            </a:solidFill>
            <a:ln cap="flat" cmpd="sng" w="9525">
              <a:solidFill>
                <a:srgbClr val="B5DADD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1" name="Google Shape;141;p1"/>
          <p:cNvGrpSpPr/>
          <p:nvPr/>
        </p:nvGrpSpPr>
        <p:grpSpPr>
          <a:xfrm>
            <a:off x="4416859" y="5512268"/>
            <a:ext cx="1124072" cy="1923426"/>
            <a:chOff x="1454452" y="684156"/>
            <a:chExt cx="1124072" cy="1923426"/>
          </a:xfrm>
        </p:grpSpPr>
        <p:cxnSp>
          <p:nvCxnSpPr>
            <p:cNvPr id="142" name="Google Shape;142;p1"/>
            <p:cNvCxnSpPr/>
            <p:nvPr/>
          </p:nvCxnSpPr>
          <p:spPr>
            <a:xfrm>
              <a:off x="1768333" y="1495192"/>
              <a:ext cx="0" cy="1112390"/>
            </a:xfrm>
            <a:prstGeom prst="straightConnector1">
              <a:avLst/>
            </a:prstGeom>
            <a:noFill/>
            <a:ln cap="flat" cmpd="sng" w="25400">
              <a:solidFill>
                <a:srgbClr val="EBDAB9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143" name="Google Shape;143;p1"/>
            <p:cNvCxnSpPr/>
            <p:nvPr/>
          </p:nvCxnSpPr>
          <p:spPr>
            <a:xfrm>
              <a:off x="2270442" y="684156"/>
              <a:ext cx="0" cy="1112390"/>
            </a:xfrm>
            <a:prstGeom prst="straightConnector1">
              <a:avLst/>
            </a:prstGeom>
            <a:noFill/>
            <a:ln cap="flat" cmpd="sng" w="25400">
              <a:solidFill>
                <a:srgbClr val="EBDAB9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sp>
          <p:nvSpPr>
            <p:cNvPr id="144" name="Google Shape;144;p1"/>
            <p:cNvSpPr/>
            <p:nvPr/>
          </p:nvSpPr>
          <p:spPr>
            <a:xfrm rot="7285943">
              <a:off x="1234128" y="1265324"/>
              <a:ext cx="1564720" cy="361067"/>
            </a:xfrm>
            <a:prstGeom prst="parallelogram">
              <a:avLst>
                <a:gd fmla="val 160459" name="adj"/>
              </a:avLst>
            </a:prstGeom>
            <a:solidFill>
              <a:srgbClr val="FFC000"/>
            </a:solidFill>
            <a:ln cap="flat" cmpd="sng" w="9525">
              <a:solidFill>
                <a:srgbClr val="B5DADD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5" name="Google Shape;145;p1"/>
          <p:cNvSpPr/>
          <p:nvPr/>
        </p:nvSpPr>
        <p:spPr>
          <a:xfrm>
            <a:off x="2697607" y="8150556"/>
            <a:ext cx="1436700" cy="96300"/>
          </a:xfrm>
          <a:prstGeom prst="rect">
            <a:avLst/>
          </a:prstGeom>
          <a:solidFill>
            <a:srgbClr val="FFC000"/>
          </a:solidFill>
          <a:ln cap="flat" cmpd="sng" w="9525">
            <a:solidFill>
              <a:srgbClr val="B5DADD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6" name="Google Shape;146;p1"/>
          <p:cNvCxnSpPr/>
          <p:nvPr/>
        </p:nvCxnSpPr>
        <p:spPr>
          <a:xfrm>
            <a:off x="2475458" y="9086225"/>
            <a:ext cx="1738611" cy="15624"/>
          </a:xfrm>
          <a:prstGeom prst="straightConnector1">
            <a:avLst/>
          </a:prstGeom>
          <a:noFill/>
          <a:ln cap="flat" cmpd="sng" w="254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47" name="Google Shape;147;p1"/>
          <p:cNvCxnSpPr/>
          <p:nvPr/>
        </p:nvCxnSpPr>
        <p:spPr>
          <a:xfrm flipH="1" rot="10800000">
            <a:off x="4214069" y="6858000"/>
            <a:ext cx="1424731" cy="2243849"/>
          </a:xfrm>
          <a:prstGeom prst="straightConnector1">
            <a:avLst/>
          </a:prstGeom>
          <a:noFill/>
          <a:ln cap="flat" cmpd="sng" w="254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48" name="Google Shape;148;p1"/>
          <p:cNvCxnSpPr/>
          <p:nvPr/>
        </p:nvCxnSpPr>
        <p:spPr>
          <a:xfrm rot="10800000">
            <a:off x="5271000" y="6624658"/>
            <a:ext cx="367800" cy="233342"/>
          </a:xfrm>
          <a:prstGeom prst="straightConnector1">
            <a:avLst/>
          </a:prstGeom>
          <a:noFill/>
          <a:ln cap="flat" cmpd="sng" w="254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49" name="Google Shape;149;p1"/>
          <p:cNvCxnSpPr/>
          <p:nvPr/>
        </p:nvCxnSpPr>
        <p:spPr>
          <a:xfrm rot="10800000">
            <a:off x="1308070" y="6909747"/>
            <a:ext cx="1167388" cy="2166318"/>
          </a:xfrm>
          <a:prstGeom prst="straightConnector1">
            <a:avLst/>
          </a:prstGeom>
          <a:noFill/>
          <a:ln cap="flat" cmpd="sng" w="254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50" name="Google Shape;150;p1"/>
          <p:cNvCxnSpPr/>
          <p:nvPr/>
        </p:nvCxnSpPr>
        <p:spPr>
          <a:xfrm flipH="1" rot="10800000">
            <a:off x="1308070" y="6631550"/>
            <a:ext cx="283301" cy="278196"/>
          </a:xfrm>
          <a:prstGeom prst="straightConnector1">
            <a:avLst/>
          </a:prstGeom>
          <a:noFill/>
          <a:ln cap="flat" cmpd="sng" w="254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grpSp>
        <p:nvGrpSpPr>
          <p:cNvPr id="151" name="Google Shape;151;p1"/>
          <p:cNvGrpSpPr/>
          <p:nvPr/>
        </p:nvGrpSpPr>
        <p:grpSpPr>
          <a:xfrm>
            <a:off x="542522" y="5024715"/>
            <a:ext cx="393700" cy="1271588"/>
            <a:chOff x="2496" y="4380"/>
            <a:chExt cx="236" cy="690"/>
          </a:xfrm>
        </p:grpSpPr>
        <p:sp>
          <p:nvSpPr>
            <p:cNvPr id="152" name="Google Shape;152;p1"/>
            <p:cNvSpPr/>
            <p:nvPr/>
          </p:nvSpPr>
          <p:spPr>
            <a:xfrm>
              <a:off x="2496" y="4680"/>
              <a:ext cx="236" cy="390"/>
            </a:xfrm>
            <a:prstGeom prst="can">
              <a:avLst>
                <a:gd fmla="val 41314" name="adj"/>
              </a:avLst>
            </a:prstGeom>
            <a:solidFill>
              <a:srgbClr val="73D9F1">
                <a:alpha val="49803"/>
              </a:srgbClr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2496" y="4380"/>
              <a:ext cx="236" cy="390"/>
            </a:xfrm>
            <a:prstGeom prst="can">
              <a:avLst>
                <a:gd fmla="val 41314" name="adj"/>
              </a:avLst>
            </a:prstGeom>
            <a:solidFill>
              <a:srgbClr val="73D9F1">
                <a:alpha val="49803"/>
              </a:srgbClr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4" name="Google Shape;154;p1"/>
          <p:cNvGrpSpPr/>
          <p:nvPr/>
        </p:nvGrpSpPr>
        <p:grpSpPr>
          <a:xfrm>
            <a:off x="5907660" y="4796875"/>
            <a:ext cx="393700" cy="1271588"/>
            <a:chOff x="2496" y="4380"/>
            <a:chExt cx="236" cy="690"/>
          </a:xfrm>
        </p:grpSpPr>
        <p:sp>
          <p:nvSpPr>
            <p:cNvPr id="155" name="Google Shape;155;p1"/>
            <p:cNvSpPr/>
            <p:nvPr/>
          </p:nvSpPr>
          <p:spPr>
            <a:xfrm>
              <a:off x="2496" y="4680"/>
              <a:ext cx="236" cy="390"/>
            </a:xfrm>
            <a:prstGeom prst="can">
              <a:avLst>
                <a:gd fmla="val 41314" name="adj"/>
              </a:avLst>
            </a:prstGeom>
            <a:solidFill>
              <a:srgbClr val="73D9F1">
                <a:alpha val="49803"/>
              </a:srgbClr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2496" y="4380"/>
              <a:ext cx="236" cy="390"/>
            </a:xfrm>
            <a:prstGeom prst="can">
              <a:avLst>
                <a:gd fmla="val 41314" name="adj"/>
              </a:avLst>
            </a:prstGeom>
            <a:solidFill>
              <a:srgbClr val="73D9F1">
                <a:alpha val="49803"/>
              </a:srgbClr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7" name="Google Shape;157;p1"/>
          <p:cNvGrpSpPr/>
          <p:nvPr/>
        </p:nvGrpSpPr>
        <p:grpSpPr>
          <a:xfrm>
            <a:off x="183289" y="5113138"/>
            <a:ext cx="287338" cy="790575"/>
            <a:chOff x="528" y="240"/>
            <a:chExt cx="181" cy="498"/>
          </a:xfrm>
        </p:grpSpPr>
        <p:cxnSp>
          <p:nvCxnSpPr>
            <p:cNvPr id="158" name="Google Shape;158;p1"/>
            <p:cNvCxnSpPr/>
            <p:nvPr/>
          </p:nvCxnSpPr>
          <p:spPr>
            <a:xfrm>
              <a:off x="535" y="485"/>
              <a:ext cx="0" cy="253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9" name="Google Shape;159;p1"/>
            <p:cNvCxnSpPr/>
            <p:nvPr/>
          </p:nvCxnSpPr>
          <p:spPr>
            <a:xfrm>
              <a:off x="701" y="485"/>
              <a:ext cx="0" cy="253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0" name="Google Shape;160;p1"/>
            <p:cNvSpPr/>
            <p:nvPr/>
          </p:nvSpPr>
          <p:spPr>
            <a:xfrm>
              <a:off x="528" y="240"/>
              <a:ext cx="181" cy="332"/>
            </a:xfrm>
            <a:custGeom>
              <a:rect b="b" l="l" r="r" t="t"/>
              <a:pathLst>
                <a:path extrusionOk="0" h="517" w="27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cap="rnd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1" name="Google Shape;161;p1"/>
          <p:cNvGrpSpPr/>
          <p:nvPr/>
        </p:nvGrpSpPr>
        <p:grpSpPr>
          <a:xfrm>
            <a:off x="6401478" y="4869933"/>
            <a:ext cx="287338" cy="790575"/>
            <a:chOff x="528" y="240"/>
            <a:chExt cx="181" cy="498"/>
          </a:xfrm>
        </p:grpSpPr>
        <p:cxnSp>
          <p:nvCxnSpPr>
            <p:cNvPr id="162" name="Google Shape;162;p1"/>
            <p:cNvCxnSpPr/>
            <p:nvPr/>
          </p:nvCxnSpPr>
          <p:spPr>
            <a:xfrm>
              <a:off x="535" y="485"/>
              <a:ext cx="0" cy="253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3" name="Google Shape;163;p1"/>
            <p:cNvCxnSpPr/>
            <p:nvPr/>
          </p:nvCxnSpPr>
          <p:spPr>
            <a:xfrm>
              <a:off x="701" y="485"/>
              <a:ext cx="0" cy="253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4" name="Google Shape;164;p1"/>
            <p:cNvSpPr/>
            <p:nvPr/>
          </p:nvSpPr>
          <p:spPr>
            <a:xfrm>
              <a:off x="528" y="240"/>
              <a:ext cx="181" cy="332"/>
            </a:xfrm>
            <a:custGeom>
              <a:rect b="b" l="l" r="r" t="t"/>
              <a:pathLst>
                <a:path extrusionOk="0" h="517" w="27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cap="rnd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5" name="Google Shape;165;p1"/>
          <p:cNvGrpSpPr/>
          <p:nvPr/>
        </p:nvGrpSpPr>
        <p:grpSpPr>
          <a:xfrm>
            <a:off x="5328849" y="4153253"/>
            <a:ext cx="287338" cy="787400"/>
            <a:chOff x="1756" y="2113"/>
            <a:chExt cx="181" cy="499"/>
          </a:xfrm>
        </p:grpSpPr>
        <p:cxnSp>
          <p:nvCxnSpPr>
            <p:cNvPr id="166" name="Google Shape;166;p1"/>
            <p:cNvCxnSpPr/>
            <p:nvPr/>
          </p:nvCxnSpPr>
          <p:spPr>
            <a:xfrm>
              <a:off x="1766" y="2358"/>
              <a:ext cx="0" cy="254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7" name="Google Shape;167;p1"/>
            <p:cNvCxnSpPr/>
            <p:nvPr/>
          </p:nvCxnSpPr>
          <p:spPr>
            <a:xfrm>
              <a:off x="1929" y="2358"/>
              <a:ext cx="0" cy="254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68" name="Google Shape;168;p1"/>
            <p:cNvGrpSpPr/>
            <p:nvPr/>
          </p:nvGrpSpPr>
          <p:grpSpPr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169" name="Google Shape;169;p1"/>
              <p:cNvSpPr/>
              <p:nvPr/>
            </p:nvSpPr>
            <p:spPr>
              <a:xfrm>
                <a:off x="1756" y="2113"/>
                <a:ext cx="181" cy="333"/>
              </a:xfrm>
              <a:custGeom>
                <a:rect b="b" l="l" r="r" t="t"/>
                <a:pathLst>
                  <a:path extrusionOk="0" h="517" w="27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cap="rnd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" name="Google Shape;170;p1"/>
              <p:cNvSpPr/>
              <p:nvPr/>
            </p:nvSpPr>
            <p:spPr>
              <a:xfrm>
                <a:off x="1881" y="2181"/>
                <a:ext cx="56" cy="264"/>
              </a:xfrm>
              <a:custGeom>
                <a:rect b="b" l="l" r="r" t="t"/>
                <a:pathLst>
                  <a:path extrusionOk="0" h="264" w="56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71;p1"/>
              <p:cNvSpPr/>
              <p:nvPr/>
            </p:nvSpPr>
            <p:spPr>
              <a:xfrm flipH="1">
                <a:off x="1759" y="2179"/>
                <a:ext cx="56" cy="264"/>
              </a:xfrm>
              <a:custGeom>
                <a:rect b="b" l="l" r="r" t="t"/>
                <a:pathLst>
                  <a:path extrusionOk="0" h="264" w="56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72" name="Google Shape;172;p1"/>
          <p:cNvGrpSpPr/>
          <p:nvPr/>
        </p:nvGrpSpPr>
        <p:grpSpPr>
          <a:xfrm>
            <a:off x="1476880" y="4162032"/>
            <a:ext cx="287338" cy="787400"/>
            <a:chOff x="1756" y="2113"/>
            <a:chExt cx="181" cy="499"/>
          </a:xfrm>
        </p:grpSpPr>
        <p:cxnSp>
          <p:nvCxnSpPr>
            <p:cNvPr id="173" name="Google Shape;173;p1"/>
            <p:cNvCxnSpPr/>
            <p:nvPr/>
          </p:nvCxnSpPr>
          <p:spPr>
            <a:xfrm>
              <a:off x="1766" y="2358"/>
              <a:ext cx="0" cy="254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4" name="Google Shape;174;p1"/>
            <p:cNvCxnSpPr/>
            <p:nvPr/>
          </p:nvCxnSpPr>
          <p:spPr>
            <a:xfrm>
              <a:off x="1929" y="2358"/>
              <a:ext cx="0" cy="254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75" name="Google Shape;175;p1"/>
            <p:cNvGrpSpPr/>
            <p:nvPr/>
          </p:nvGrpSpPr>
          <p:grpSpPr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176" name="Google Shape;176;p1"/>
              <p:cNvSpPr/>
              <p:nvPr/>
            </p:nvSpPr>
            <p:spPr>
              <a:xfrm>
                <a:off x="1756" y="2113"/>
                <a:ext cx="181" cy="333"/>
              </a:xfrm>
              <a:custGeom>
                <a:rect b="b" l="l" r="r" t="t"/>
                <a:pathLst>
                  <a:path extrusionOk="0" h="517" w="27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cap="rnd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;p1"/>
              <p:cNvSpPr/>
              <p:nvPr/>
            </p:nvSpPr>
            <p:spPr>
              <a:xfrm>
                <a:off x="1881" y="2181"/>
                <a:ext cx="56" cy="264"/>
              </a:xfrm>
              <a:custGeom>
                <a:rect b="b" l="l" r="r" t="t"/>
                <a:pathLst>
                  <a:path extrusionOk="0" h="264" w="56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" name="Google Shape;178;p1"/>
              <p:cNvSpPr/>
              <p:nvPr/>
            </p:nvSpPr>
            <p:spPr>
              <a:xfrm flipH="1">
                <a:off x="1759" y="2179"/>
                <a:ext cx="56" cy="264"/>
              </a:xfrm>
              <a:custGeom>
                <a:rect b="b" l="l" r="r" t="t"/>
                <a:pathLst>
                  <a:path extrusionOk="0" h="264" w="56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79" name="Google Shape;179;p1"/>
          <p:cNvGrpSpPr/>
          <p:nvPr/>
        </p:nvGrpSpPr>
        <p:grpSpPr>
          <a:xfrm flipH="1">
            <a:off x="5732197" y="4162032"/>
            <a:ext cx="287338" cy="787400"/>
            <a:chOff x="2208" y="240"/>
            <a:chExt cx="181" cy="496"/>
          </a:xfrm>
        </p:grpSpPr>
        <p:cxnSp>
          <p:nvCxnSpPr>
            <p:cNvPr id="180" name="Google Shape;180;p1"/>
            <p:cNvCxnSpPr/>
            <p:nvPr/>
          </p:nvCxnSpPr>
          <p:spPr>
            <a:xfrm>
              <a:off x="2218" y="484"/>
              <a:ext cx="0" cy="252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1" name="Google Shape;181;p1"/>
            <p:cNvCxnSpPr/>
            <p:nvPr/>
          </p:nvCxnSpPr>
          <p:spPr>
            <a:xfrm>
              <a:off x="2381" y="484"/>
              <a:ext cx="0" cy="252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82" name="Google Shape;182;p1"/>
            <p:cNvSpPr/>
            <p:nvPr/>
          </p:nvSpPr>
          <p:spPr>
            <a:xfrm>
              <a:off x="2208" y="240"/>
              <a:ext cx="181" cy="331"/>
            </a:xfrm>
            <a:custGeom>
              <a:rect b="b" l="l" r="r" t="t"/>
              <a:pathLst>
                <a:path extrusionOk="0" h="517" w="27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cap="rnd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"/>
            <p:cNvSpPr/>
            <p:nvPr/>
          </p:nvSpPr>
          <p:spPr>
            <a:xfrm flipH="1">
              <a:off x="2211" y="306"/>
              <a:ext cx="56" cy="262"/>
            </a:xfrm>
            <a:custGeom>
              <a:rect b="b" l="l" r="r" t="t"/>
              <a:pathLst>
                <a:path extrusionOk="0" h="264" w="56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4" name="Google Shape;184;p1"/>
          <p:cNvGrpSpPr/>
          <p:nvPr/>
        </p:nvGrpSpPr>
        <p:grpSpPr>
          <a:xfrm flipH="1">
            <a:off x="1851267" y="4177589"/>
            <a:ext cx="287338" cy="787400"/>
            <a:chOff x="2208" y="240"/>
            <a:chExt cx="181" cy="496"/>
          </a:xfrm>
        </p:grpSpPr>
        <p:cxnSp>
          <p:nvCxnSpPr>
            <p:cNvPr id="185" name="Google Shape;185;p1"/>
            <p:cNvCxnSpPr/>
            <p:nvPr/>
          </p:nvCxnSpPr>
          <p:spPr>
            <a:xfrm>
              <a:off x="2218" y="484"/>
              <a:ext cx="0" cy="252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6" name="Google Shape;186;p1"/>
            <p:cNvCxnSpPr/>
            <p:nvPr/>
          </p:nvCxnSpPr>
          <p:spPr>
            <a:xfrm>
              <a:off x="2381" y="484"/>
              <a:ext cx="0" cy="252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87" name="Google Shape;187;p1"/>
            <p:cNvSpPr/>
            <p:nvPr/>
          </p:nvSpPr>
          <p:spPr>
            <a:xfrm>
              <a:off x="2208" y="240"/>
              <a:ext cx="181" cy="331"/>
            </a:xfrm>
            <a:custGeom>
              <a:rect b="b" l="l" r="r" t="t"/>
              <a:pathLst>
                <a:path extrusionOk="0" h="517" w="27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cap="rnd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"/>
            <p:cNvSpPr/>
            <p:nvPr/>
          </p:nvSpPr>
          <p:spPr>
            <a:xfrm flipH="1">
              <a:off x="2211" y="306"/>
              <a:ext cx="56" cy="262"/>
            </a:xfrm>
            <a:custGeom>
              <a:rect b="b" l="l" r="r" t="t"/>
              <a:pathLst>
                <a:path extrusionOk="0" h="264" w="56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9" name="Google Shape;189;p1"/>
          <p:cNvGrpSpPr/>
          <p:nvPr/>
        </p:nvGrpSpPr>
        <p:grpSpPr>
          <a:xfrm>
            <a:off x="1097172" y="4153253"/>
            <a:ext cx="287338" cy="787400"/>
            <a:chOff x="2208" y="240"/>
            <a:chExt cx="181" cy="496"/>
          </a:xfrm>
        </p:grpSpPr>
        <p:cxnSp>
          <p:nvCxnSpPr>
            <p:cNvPr id="190" name="Google Shape;190;p1"/>
            <p:cNvCxnSpPr/>
            <p:nvPr/>
          </p:nvCxnSpPr>
          <p:spPr>
            <a:xfrm>
              <a:off x="2218" y="484"/>
              <a:ext cx="0" cy="252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1" name="Google Shape;191;p1"/>
            <p:cNvCxnSpPr/>
            <p:nvPr/>
          </p:nvCxnSpPr>
          <p:spPr>
            <a:xfrm>
              <a:off x="2381" y="484"/>
              <a:ext cx="0" cy="252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92" name="Google Shape;192;p1"/>
            <p:cNvSpPr/>
            <p:nvPr/>
          </p:nvSpPr>
          <p:spPr>
            <a:xfrm>
              <a:off x="2208" y="240"/>
              <a:ext cx="181" cy="331"/>
            </a:xfrm>
            <a:custGeom>
              <a:rect b="b" l="l" r="r" t="t"/>
              <a:pathLst>
                <a:path extrusionOk="0" h="517" w="27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cap="rnd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"/>
            <p:cNvSpPr/>
            <p:nvPr/>
          </p:nvSpPr>
          <p:spPr>
            <a:xfrm flipH="1">
              <a:off x="2211" y="306"/>
              <a:ext cx="56" cy="262"/>
            </a:xfrm>
            <a:custGeom>
              <a:rect b="b" l="l" r="r" t="t"/>
              <a:pathLst>
                <a:path extrusionOk="0" h="264" w="56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4" name="Google Shape;194;p1"/>
          <p:cNvGrpSpPr/>
          <p:nvPr/>
        </p:nvGrpSpPr>
        <p:grpSpPr>
          <a:xfrm>
            <a:off x="4948696" y="4177589"/>
            <a:ext cx="287338" cy="787400"/>
            <a:chOff x="2208" y="240"/>
            <a:chExt cx="181" cy="496"/>
          </a:xfrm>
        </p:grpSpPr>
        <p:cxnSp>
          <p:nvCxnSpPr>
            <p:cNvPr id="195" name="Google Shape;195;p1"/>
            <p:cNvCxnSpPr/>
            <p:nvPr/>
          </p:nvCxnSpPr>
          <p:spPr>
            <a:xfrm>
              <a:off x="2218" y="484"/>
              <a:ext cx="0" cy="252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6" name="Google Shape;196;p1"/>
            <p:cNvCxnSpPr/>
            <p:nvPr/>
          </p:nvCxnSpPr>
          <p:spPr>
            <a:xfrm>
              <a:off x="2381" y="484"/>
              <a:ext cx="0" cy="252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97" name="Google Shape;197;p1"/>
            <p:cNvSpPr/>
            <p:nvPr/>
          </p:nvSpPr>
          <p:spPr>
            <a:xfrm>
              <a:off x="2208" y="240"/>
              <a:ext cx="181" cy="331"/>
            </a:xfrm>
            <a:custGeom>
              <a:rect b="b" l="l" r="r" t="t"/>
              <a:pathLst>
                <a:path extrusionOk="0" h="517" w="27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cap="rnd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1"/>
            <p:cNvSpPr/>
            <p:nvPr/>
          </p:nvSpPr>
          <p:spPr>
            <a:xfrm flipH="1">
              <a:off x="2211" y="306"/>
              <a:ext cx="56" cy="262"/>
            </a:xfrm>
            <a:custGeom>
              <a:rect b="b" l="l" r="r" t="t"/>
              <a:pathLst>
                <a:path extrusionOk="0" h="264" w="56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9" name="Google Shape;199;p1"/>
          <p:cNvSpPr txBox="1"/>
          <p:nvPr/>
        </p:nvSpPr>
        <p:spPr>
          <a:xfrm>
            <a:off x="3118464" y="9101849"/>
            <a:ext cx="5667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XX</a:t>
            </a:r>
            <a:endParaRPr/>
          </a:p>
        </p:txBody>
      </p:sp>
      <p:grpSp>
        <p:nvGrpSpPr>
          <p:cNvPr id="200" name="Google Shape;200;p1"/>
          <p:cNvGrpSpPr/>
          <p:nvPr/>
        </p:nvGrpSpPr>
        <p:grpSpPr>
          <a:xfrm>
            <a:off x="4256626" y="3440405"/>
            <a:ext cx="169240" cy="2038905"/>
            <a:chOff x="2711732" y="4257398"/>
            <a:chExt cx="169240" cy="2038905"/>
          </a:xfrm>
        </p:grpSpPr>
        <p:cxnSp>
          <p:nvCxnSpPr>
            <p:cNvPr id="201" name="Google Shape;201;p1"/>
            <p:cNvCxnSpPr/>
            <p:nvPr/>
          </p:nvCxnSpPr>
          <p:spPr>
            <a:xfrm>
              <a:off x="2880972" y="4964989"/>
              <a:ext cx="0" cy="1331314"/>
            </a:xfrm>
            <a:prstGeom prst="straightConnector1">
              <a:avLst/>
            </a:prstGeom>
            <a:noFill/>
            <a:ln cap="flat" cmpd="sng" w="25400">
              <a:solidFill>
                <a:srgbClr val="EBDAB9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202" name="Google Shape;202;p1"/>
            <p:cNvCxnSpPr/>
            <p:nvPr/>
          </p:nvCxnSpPr>
          <p:spPr>
            <a:xfrm>
              <a:off x="2711732" y="4283775"/>
              <a:ext cx="0" cy="1331314"/>
            </a:xfrm>
            <a:prstGeom prst="straightConnector1">
              <a:avLst/>
            </a:prstGeom>
            <a:noFill/>
            <a:ln cap="flat" cmpd="sng" w="25400">
              <a:solidFill>
                <a:srgbClr val="EBDAB9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sp>
          <p:nvSpPr>
            <p:cNvPr id="203" name="Google Shape;203;p1"/>
            <p:cNvSpPr/>
            <p:nvPr/>
          </p:nvSpPr>
          <p:spPr>
            <a:xfrm rot="-5400000">
              <a:off x="1955235" y="5013895"/>
              <a:ext cx="1682234" cy="169239"/>
            </a:xfrm>
            <a:prstGeom prst="parallelogram">
              <a:avLst>
                <a:gd fmla="val 402615" name="adj"/>
              </a:avLst>
            </a:prstGeom>
            <a:solidFill>
              <a:srgbClr val="FFC000"/>
            </a:solidFill>
            <a:ln cap="flat" cmpd="sng" w="9525">
              <a:solidFill>
                <a:srgbClr val="B5DADD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4" name="Google Shape;204;p1"/>
          <p:cNvGrpSpPr/>
          <p:nvPr/>
        </p:nvGrpSpPr>
        <p:grpSpPr>
          <a:xfrm flipH="1">
            <a:off x="2701884" y="3460139"/>
            <a:ext cx="169240" cy="2038905"/>
            <a:chOff x="2711732" y="4257398"/>
            <a:chExt cx="169240" cy="2038905"/>
          </a:xfrm>
        </p:grpSpPr>
        <p:cxnSp>
          <p:nvCxnSpPr>
            <p:cNvPr id="205" name="Google Shape;205;p1"/>
            <p:cNvCxnSpPr/>
            <p:nvPr/>
          </p:nvCxnSpPr>
          <p:spPr>
            <a:xfrm>
              <a:off x="2880972" y="4964989"/>
              <a:ext cx="0" cy="1331314"/>
            </a:xfrm>
            <a:prstGeom prst="straightConnector1">
              <a:avLst/>
            </a:prstGeom>
            <a:noFill/>
            <a:ln cap="flat" cmpd="sng" w="25400">
              <a:solidFill>
                <a:srgbClr val="EBDAB9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206" name="Google Shape;206;p1"/>
            <p:cNvCxnSpPr/>
            <p:nvPr/>
          </p:nvCxnSpPr>
          <p:spPr>
            <a:xfrm>
              <a:off x="2711732" y="4283775"/>
              <a:ext cx="0" cy="1331314"/>
            </a:xfrm>
            <a:prstGeom prst="straightConnector1">
              <a:avLst/>
            </a:prstGeom>
            <a:noFill/>
            <a:ln cap="flat" cmpd="sng" w="25400">
              <a:solidFill>
                <a:srgbClr val="EBDAB9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sp>
          <p:nvSpPr>
            <p:cNvPr id="207" name="Google Shape;207;p1"/>
            <p:cNvSpPr/>
            <p:nvPr/>
          </p:nvSpPr>
          <p:spPr>
            <a:xfrm rot="-5400000">
              <a:off x="1955235" y="5013895"/>
              <a:ext cx="1682234" cy="169239"/>
            </a:xfrm>
            <a:prstGeom prst="parallelogram">
              <a:avLst>
                <a:gd fmla="val 402615" name="adj"/>
              </a:avLst>
            </a:prstGeom>
            <a:solidFill>
              <a:srgbClr val="FFC000"/>
            </a:solidFill>
            <a:ln cap="flat" cmpd="sng" w="9525">
              <a:solidFill>
                <a:srgbClr val="B5DADD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C:\Documents and Settings\All Users\Documents\TAPS Files\dvc1.gif" id="208" name="Google Shape;20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279400"/>
            <a:ext cx="1057275" cy="9255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Documents and Settings\All Users\Documents\TAPS Files\dvc1.gif" id="209" name="Google Shape;20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81725" y="293688"/>
            <a:ext cx="1057275" cy="92551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0" name="Google Shape;210;p1"/>
          <p:cNvGrpSpPr/>
          <p:nvPr/>
        </p:nvGrpSpPr>
        <p:grpSpPr>
          <a:xfrm>
            <a:off x="3042799" y="6072823"/>
            <a:ext cx="1124075" cy="925500"/>
            <a:chOff x="2284" y="4784"/>
            <a:chExt cx="750" cy="310"/>
          </a:xfrm>
        </p:grpSpPr>
        <p:sp>
          <p:nvSpPr>
            <p:cNvPr id="211" name="Google Shape;211;p1"/>
            <p:cNvSpPr/>
            <p:nvPr/>
          </p:nvSpPr>
          <p:spPr>
            <a:xfrm>
              <a:off x="2284" y="4794"/>
              <a:ext cx="300" cy="300"/>
            </a:xfrm>
            <a:prstGeom prst="can">
              <a:avLst>
                <a:gd fmla="val 41314" name="adj"/>
              </a:avLst>
            </a:prstGeom>
            <a:solidFill>
              <a:srgbClr val="73D9F1">
                <a:alpha val="49800"/>
              </a:srgbClr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1"/>
            <p:cNvSpPr/>
            <p:nvPr/>
          </p:nvSpPr>
          <p:spPr>
            <a:xfrm>
              <a:off x="2734" y="4784"/>
              <a:ext cx="300" cy="300"/>
            </a:xfrm>
            <a:prstGeom prst="can">
              <a:avLst>
                <a:gd fmla="val 41314" name="adj"/>
              </a:avLst>
            </a:prstGeom>
            <a:solidFill>
              <a:srgbClr val="73D9F1">
                <a:alpha val="49800"/>
              </a:srgbClr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2002-08-21T12:11:08Z</dcterms:created>
  <dc:creator>Larry J. Eckert</dc:creator>
</cp:coreProperties>
</file>