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27"/>
    <p:restoredTop sz="86230" autoAdjust="0"/>
  </p:normalViewPr>
  <p:slideViewPr>
    <p:cSldViewPr>
      <p:cViewPr varScale="1">
        <p:scale>
          <a:sx n="101" d="100"/>
          <a:sy n="101" d="100"/>
        </p:scale>
        <p:origin x="4272" y="108"/>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eaLnBrk="1" hangingPunct="1">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eaLnBrk="1" hangingPunct="1">
              <a:defRPr sz="1200">
                <a:latin typeface="Arial" charset="0"/>
                <a:ea typeface="ＭＳ Ｐゴシック" charset="-128"/>
                <a:cs typeface="+mn-cs"/>
              </a:defRPr>
            </a:lvl1pPr>
          </a:lstStyle>
          <a:p>
            <a:pPr>
              <a:defRPr/>
            </a:pPr>
            <a:fld id="{1D74738F-2DA7-4EF7-B221-36FBB027CA23}" type="datetimeFigureOut">
              <a:rPr lang="en-US"/>
              <a:pPr>
                <a:defRPr/>
              </a:pPr>
              <a:t>3/26/2021</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eaLnBrk="1" hangingPunct="1">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eaLnBrk="1" hangingPunct="1">
              <a:defRPr sz="1200"/>
            </a:lvl1pPr>
          </a:lstStyle>
          <a:p>
            <a:pPr>
              <a:defRPr/>
            </a:pPr>
            <a:fld id="{4D250492-C81B-4E2F-A839-DED35552501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Intentions: activator mini popper must be shot from rear of shooting area. Gap for swinger should be less than full target width. Shooting area is narrow, no more than two feet wide. Targets obscured by walls are mounted upside down so that the head is visible under the wall while crouched but obscured when standing. No shoots on walls to penalize shooting the wall </a:t>
            </a:r>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4D847B4-44C5-4AE2-A853-857E5C000287}" type="slidenum">
              <a:rPr lang="en-US" altLang="en-US" smtClean="0">
                <a:latin typeface="Arial" panose="020B0604020202020204" pitchFamily="34" charset="0"/>
              </a:rPr>
              <a:pPr>
                <a:spcBef>
                  <a:spcPct val="0"/>
                </a:spcBef>
              </a:pPr>
              <a:t>1</a:t>
            </a:fld>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44060F4-D01B-45FA-9121-AEAE65876820}" type="slidenum">
              <a:rPr lang="en-US" altLang="en-US"/>
              <a:pPr>
                <a:defRPr/>
              </a:pPr>
              <a:t>‹#›</a:t>
            </a:fld>
            <a:endParaRPr lang="en-US" altLang="en-US"/>
          </a:p>
        </p:txBody>
      </p:sp>
    </p:spTree>
    <p:extLst>
      <p:ext uri="{BB962C8B-B14F-4D97-AF65-F5344CB8AC3E}">
        <p14:creationId xmlns:p14="http://schemas.microsoft.com/office/powerpoint/2010/main" val="2450775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B12074E-FFDA-481D-AEC8-B9C103929A68}" type="slidenum">
              <a:rPr lang="en-US" altLang="en-US"/>
              <a:pPr>
                <a:defRPr/>
              </a:pPr>
              <a:t>‹#›</a:t>
            </a:fld>
            <a:endParaRPr lang="en-US" altLang="en-US"/>
          </a:p>
        </p:txBody>
      </p:sp>
    </p:spTree>
    <p:extLst>
      <p:ext uri="{BB962C8B-B14F-4D97-AF65-F5344CB8AC3E}">
        <p14:creationId xmlns:p14="http://schemas.microsoft.com/office/powerpoint/2010/main" val="573003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4ED13DC-8316-4943-8675-275499A5E88C}" type="slidenum">
              <a:rPr lang="en-US" altLang="en-US"/>
              <a:pPr>
                <a:defRPr/>
              </a:pPr>
              <a:t>‹#›</a:t>
            </a:fld>
            <a:endParaRPr lang="en-US" altLang="en-US"/>
          </a:p>
        </p:txBody>
      </p:sp>
    </p:spTree>
    <p:extLst>
      <p:ext uri="{BB962C8B-B14F-4D97-AF65-F5344CB8AC3E}">
        <p14:creationId xmlns:p14="http://schemas.microsoft.com/office/powerpoint/2010/main" val="469582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67C6BB-976F-4026-B9CA-A0451E4176DF}" type="slidenum">
              <a:rPr lang="en-US" altLang="en-US"/>
              <a:pPr>
                <a:defRPr/>
              </a:pPr>
              <a:t>‹#›</a:t>
            </a:fld>
            <a:endParaRPr lang="en-US" altLang="en-US"/>
          </a:p>
        </p:txBody>
      </p:sp>
    </p:spTree>
    <p:extLst>
      <p:ext uri="{BB962C8B-B14F-4D97-AF65-F5344CB8AC3E}">
        <p14:creationId xmlns:p14="http://schemas.microsoft.com/office/powerpoint/2010/main" val="2857123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B9500C4-DA73-4525-A43B-FBFC790C75EE}" type="slidenum">
              <a:rPr lang="en-US" altLang="en-US"/>
              <a:pPr>
                <a:defRPr/>
              </a:pPr>
              <a:t>‹#›</a:t>
            </a:fld>
            <a:endParaRPr lang="en-US" altLang="en-US"/>
          </a:p>
        </p:txBody>
      </p:sp>
    </p:spTree>
    <p:extLst>
      <p:ext uri="{BB962C8B-B14F-4D97-AF65-F5344CB8AC3E}">
        <p14:creationId xmlns:p14="http://schemas.microsoft.com/office/powerpoint/2010/main" val="2983626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307886-F779-4433-808F-7B27EAF68A03}" type="slidenum">
              <a:rPr lang="en-US" altLang="en-US"/>
              <a:pPr>
                <a:defRPr/>
              </a:pPr>
              <a:t>‹#›</a:t>
            </a:fld>
            <a:endParaRPr lang="en-US" altLang="en-US"/>
          </a:p>
        </p:txBody>
      </p:sp>
    </p:spTree>
    <p:extLst>
      <p:ext uri="{BB962C8B-B14F-4D97-AF65-F5344CB8AC3E}">
        <p14:creationId xmlns:p14="http://schemas.microsoft.com/office/powerpoint/2010/main" val="3874462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EE84C29-56C0-44BD-8074-F04574D373B4}" type="slidenum">
              <a:rPr lang="en-US" altLang="en-US"/>
              <a:pPr>
                <a:defRPr/>
              </a:pPr>
              <a:t>‹#›</a:t>
            </a:fld>
            <a:endParaRPr lang="en-US" altLang="en-US"/>
          </a:p>
        </p:txBody>
      </p:sp>
    </p:spTree>
    <p:extLst>
      <p:ext uri="{BB962C8B-B14F-4D97-AF65-F5344CB8AC3E}">
        <p14:creationId xmlns:p14="http://schemas.microsoft.com/office/powerpoint/2010/main" val="1199474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0D929BA-790B-4E3C-B4D0-EEEB79864D71}" type="slidenum">
              <a:rPr lang="en-US" altLang="en-US"/>
              <a:pPr>
                <a:defRPr/>
              </a:pPr>
              <a:t>‹#›</a:t>
            </a:fld>
            <a:endParaRPr lang="en-US" altLang="en-US"/>
          </a:p>
        </p:txBody>
      </p:sp>
    </p:spTree>
    <p:extLst>
      <p:ext uri="{BB962C8B-B14F-4D97-AF65-F5344CB8AC3E}">
        <p14:creationId xmlns:p14="http://schemas.microsoft.com/office/powerpoint/2010/main" val="1374823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8F72B92-B3C0-4605-9B1F-7B2FA5CABE4E}" type="slidenum">
              <a:rPr lang="en-US" altLang="en-US"/>
              <a:pPr>
                <a:defRPr/>
              </a:pPr>
              <a:t>‹#›</a:t>
            </a:fld>
            <a:endParaRPr lang="en-US" altLang="en-US"/>
          </a:p>
        </p:txBody>
      </p:sp>
    </p:spTree>
    <p:extLst>
      <p:ext uri="{BB962C8B-B14F-4D97-AF65-F5344CB8AC3E}">
        <p14:creationId xmlns:p14="http://schemas.microsoft.com/office/powerpoint/2010/main" val="4040731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1474EEC-9AAE-4D28-87F4-2A4F91C3DF51}" type="slidenum">
              <a:rPr lang="en-US" altLang="en-US"/>
              <a:pPr>
                <a:defRPr/>
              </a:pPr>
              <a:t>‹#›</a:t>
            </a:fld>
            <a:endParaRPr lang="en-US" altLang="en-US"/>
          </a:p>
        </p:txBody>
      </p:sp>
    </p:spTree>
    <p:extLst>
      <p:ext uri="{BB962C8B-B14F-4D97-AF65-F5344CB8AC3E}">
        <p14:creationId xmlns:p14="http://schemas.microsoft.com/office/powerpoint/2010/main" val="242335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EB9DFCF-4B14-419F-AFB2-B8A090D541E6}" type="slidenum">
              <a:rPr lang="en-US" altLang="en-US"/>
              <a:pPr>
                <a:defRPr/>
              </a:pPr>
              <a:t>‹#›</a:t>
            </a:fld>
            <a:endParaRPr lang="en-US" altLang="en-US"/>
          </a:p>
        </p:txBody>
      </p:sp>
    </p:spTree>
    <p:extLst>
      <p:ext uri="{BB962C8B-B14F-4D97-AF65-F5344CB8AC3E}">
        <p14:creationId xmlns:p14="http://schemas.microsoft.com/office/powerpoint/2010/main" val="1675978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eaLnBrk="1" hangingPunct="1">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500"/>
            </a:lvl1pPr>
          </a:lstStyle>
          <a:p>
            <a:pPr>
              <a:defRPr/>
            </a:pPr>
            <a:fld id="{E5262C48-1226-44F2-9E37-833E3973C7B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10" name="Group 29"/>
          <p:cNvGraphicFramePr>
            <a:graphicFrameLocks noGrp="1"/>
          </p:cNvGraphicFramePr>
          <p:nvPr>
            <p:extLst>
              <p:ext uri="{D42A27DB-BD31-4B8C-83A1-F6EECF244321}">
                <p14:modId xmlns:p14="http://schemas.microsoft.com/office/powerpoint/2010/main" val="4009083995"/>
              </p:ext>
            </p:extLst>
          </p:nvPr>
        </p:nvGraphicFramePr>
        <p:xfrm>
          <a:off x="177800" y="165100"/>
          <a:ext cx="6997700" cy="3076932"/>
        </p:xfrm>
        <a:graphic>
          <a:graphicData uri="http://schemas.openxmlformats.org/drawingml/2006/table">
            <a:tbl>
              <a:tblPr/>
              <a:tblGrid>
                <a:gridCol w="1041400">
                  <a:extLst>
                    <a:ext uri="{9D8B030D-6E8A-4147-A177-3AD203B41FA5}">
                      <a16:colId xmlns:a16="http://schemas.microsoft.com/office/drawing/2014/main" val="20000"/>
                    </a:ext>
                  </a:extLst>
                </a:gridCol>
                <a:gridCol w="2527300">
                  <a:extLst>
                    <a:ext uri="{9D8B030D-6E8A-4147-A177-3AD203B41FA5}">
                      <a16:colId xmlns:a16="http://schemas.microsoft.com/office/drawing/2014/main" val="20001"/>
                    </a:ext>
                  </a:extLst>
                </a:gridCol>
                <a:gridCol w="24257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tblGrid>
              <a:tr h="987465">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marT="45716" marB="45716"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charset="0"/>
                          <a:ea typeface="+mn-ea"/>
                          <a:cs typeface="Times New Roman" charset="0"/>
                        </a:rPr>
                        <a:t>Renton Fish and Game</a:t>
                      </a:r>
                    </a:p>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charset="0"/>
                          <a:ea typeface="+mn-ea"/>
                          <a:cs typeface="Times New Roman" charset="0"/>
                        </a:rPr>
                        <a:t>Bay 3</a:t>
                      </a:r>
                    </a:p>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charset="0"/>
                          <a:ea typeface="+mn-ea"/>
                          <a:cs typeface="Times New Roman" charset="0"/>
                        </a:rPr>
                        <a:t>I want to get off Mr. Bones’ wild ride</a:t>
                      </a:r>
                      <a:endParaRPr kumimoji="0" lang="en-US" sz="2000" b="1"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charset="0"/>
                          <a:ea typeface="+mn-ea"/>
                          <a:cs typeface="+mn-cs"/>
                        </a:rPr>
                        <a:t>Course Designer: Jordan Rogers</a:t>
                      </a:r>
                    </a:p>
                  </a:txBody>
                  <a:tcPr marL="45720" marR="45720" marT="45716" marB="45716"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marT="45716" marB="45716"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1282">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 POSITION:</a:t>
                      </a:r>
                      <a:r>
                        <a:rPr kumimoji="0" lang="en-US" sz="1100" b="0" i="0" u="none" strike="noStrike" cap="none" normalizeH="0" baseline="0" dirty="0">
                          <a:ln>
                            <a:noFill/>
                          </a:ln>
                          <a:solidFill>
                            <a:schemeClr val="tx1"/>
                          </a:solidFill>
                          <a:effectLst/>
                          <a:latin typeface="Arial" charset="0"/>
                          <a:cs typeface="Times New Roman" charset="0"/>
                        </a:rPr>
                        <a:t> Standing outside the shooting area, toes touching marks, </a:t>
                      </a:r>
                      <a:r>
                        <a:rPr lang="en-US" sz="1100" dirty="0"/>
                        <a:t>wrists below belt</a:t>
                      </a:r>
                      <a:r>
                        <a:rPr kumimoji="0" lang="en-US" sz="1100" b="0" i="0" u="none" strike="noStrike" cap="none" normalizeH="0" baseline="0" dirty="0">
                          <a:ln>
                            <a:noFill/>
                          </a:ln>
                          <a:solidFill>
                            <a:schemeClr val="tx1"/>
                          </a:solidFill>
                          <a:effectLst/>
                          <a:latin typeface="Arial" charset="0"/>
                          <a:cs typeface="Times New Roman" charset="0"/>
                        </a:rPr>
                        <a:t>, facing anywhere downrange. Gun unloaded and holstered.</a:t>
                      </a:r>
                    </a:p>
                    <a:p>
                      <a:pPr marL="0" marR="0" lvl="0" indent="0" algn="l" defTabSz="966788" rtl="0" eaLnBrk="1" fontAlgn="base" latinLnBrk="0" hangingPunct="1">
                        <a:lnSpc>
                          <a:spcPct val="90000"/>
                        </a:lnSpc>
                        <a:spcBef>
                          <a:spcPct val="1000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cs typeface="Times New Roman" charset="0"/>
                      </a:endParaRPr>
                    </a:p>
                    <a:p>
                      <a:pPr marL="0" marR="0" lvl="0" indent="0" algn="l" defTabSz="966788" rtl="0" eaLnBrk="1" fontAlgn="base" latinLnBrk="0" hangingPunct="1">
                        <a:lnSpc>
                          <a:spcPct val="90000"/>
                        </a:lnSpc>
                        <a:spcBef>
                          <a:spcPct val="1000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cs typeface="Times New Roman" charset="0"/>
                        </a:rPr>
                        <a:t>PCC: </a:t>
                      </a:r>
                      <a:r>
                        <a:rPr kumimoji="0" lang="en-US" sz="1100" b="0" i="0" u="none" strike="noStrike" cap="none" normalizeH="0" baseline="0" dirty="0">
                          <a:ln>
                            <a:noFill/>
                          </a:ln>
                          <a:solidFill>
                            <a:schemeClr val="tx1"/>
                          </a:solidFill>
                          <a:effectLst/>
                          <a:latin typeface="Arial" charset="0"/>
                          <a:cs typeface="Times New Roman" charset="0"/>
                        </a:rPr>
                        <a:t>Standing outside the shooting area, toes touching marks, facing anywhere downrange. Gun unloaded, resting on table, muzzle pointed anywhere downrange.</a:t>
                      </a: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761991">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STAGE PROCEDURE: </a:t>
                      </a:r>
                      <a:r>
                        <a:rPr kumimoji="0" lang="en-US" sz="1100" b="0" i="0" u="none" strike="noStrike" cap="none" normalizeH="0" baseline="0" dirty="0">
                          <a:ln>
                            <a:noFill/>
                          </a:ln>
                          <a:solidFill>
                            <a:schemeClr val="tx1"/>
                          </a:solidFill>
                          <a:effectLst/>
                          <a:latin typeface="Arial" charset="0"/>
                          <a:cs typeface="Times New Roman" charset="0"/>
                        </a:rPr>
                        <a:t>At the start signal, engage targets as they become visible from within the shooting area.</a:t>
                      </a: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NOTE: </a:t>
                      </a:r>
                      <a:r>
                        <a:rPr kumimoji="0" lang="en-US" sz="1100" b="0" i="0" u="none" strike="noStrike" cap="none" normalizeH="0" baseline="0" dirty="0">
                          <a:ln>
                            <a:noFill/>
                          </a:ln>
                          <a:solidFill>
                            <a:schemeClr val="tx1"/>
                          </a:solidFill>
                          <a:effectLst/>
                          <a:latin typeface="Arial" charset="0"/>
                          <a:cs typeface="Times New Roman" charset="0"/>
                        </a:rPr>
                        <a:t>Walls do NOT extend to infinity; targets may be shot under walls.</a:t>
                      </a:r>
                    </a:p>
                  </a:txBody>
                  <a:tcPr marL="45720" marR="45720"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SCORING:          </a:t>
                      </a:r>
                      <a:r>
                        <a:rPr kumimoji="0" lang="en-US" sz="1100" b="0" i="0" u="none" strike="noStrike" cap="none" normalizeH="0" baseline="0" dirty="0">
                          <a:ln>
                            <a:noFill/>
                          </a:ln>
                          <a:solidFill>
                            <a:schemeClr val="tx1"/>
                          </a:solidFill>
                          <a:effectLst/>
                          <a:latin typeface="Arial" charset="0"/>
                          <a:cs typeface="Times New Roman" charset="0"/>
                        </a:rPr>
                        <a:t>Comstock, 27 rounds, 135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TARGETS:</a:t>
                      </a:r>
                      <a:r>
                        <a:rPr kumimoji="0" lang="en-US" sz="1100" b="0" i="0" u="none" strike="noStrike" cap="none" normalizeH="0" baseline="0" dirty="0">
                          <a:ln>
                            <a:noFill/>
                          </a:ln>
                          <a:solidFill>
                            <a:schemeClr val="tx1"/>
                          </a:solidFill>
                          <a:effectLst/>
                          <a:latin typeface="Arial" charset="0"/>
                          <a:cs typeface="Times New Roman" charset="0"/>
                        </a:rPr>
                        <a:t>	   11 metric, </a:t>
                      </a:r>
                      <a:r>
                        <a:rPr kumimoji="0" lang="en-US" sz="1100" b="0" i="0" u="none" strike="noStrike" cap="none" normalizeH="0" baseline="0">
                          <a:ln>
                            <a:noFill/>
                          </a:ln>
                          <a:solidFill>
                            <a:schemeClr val="tx1"/>
                          </a:solidFill>
                          <a:effectLst/>
                          <a:latin typeface="Arial" charset="0"/>
                          <a:cs typeface="Times New Roman" charset="0"/>
                        </a:rPr>
                        <a:t>5 Steel</a:t>
                      </a:r>
                      <a:endParaRPr kumimoji="0" lang="en-US" sz="1100" b="0" i="0" u="none" strike="noStrike" cap="none" normalizeH="0" baseline="0" dirty="0">
                        <a:ln>
                          <a:noFill/>
                        </a:ln>
                        <a:solidFill>
                          <a:schemeClr val="tx1"/>
                        </a:solidFill>
                        <a:effectLst/>
                        <a:latin typeface="Arial" charset="0"/>
                        <a:cs typeface="Times New Roman" charset="0"/>
                      </a:endParaRP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SCORED HITS:  </a:t>
                      </a:r>
                      <a:r>
                        <a:rPr kumimoji="0" lang="en-US" sz="1100" b="0" i="0" u="none" strike="noStrike" cap="none" normalizeH="0" baseline="0" dirty="0">
                          <a:ln>
                            <a:noFill/>
                          </a:ln>
                          <a:solidFill>
                            <a:schemeClr val="tx1"/>
                          </a:solidFill>
                          <a:effectLst/>
                          <a:latin typeface="Arial" charset="0"/>
                          <a:cs typeface="Times New Roman" charset="0"/>
                        </a:rPr>
                        <a:t>Best 2 per paper, Steel must fall</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START-STOP:    </a:t>
                      </a:r>
                      <a:r>
                        <a:rPr kumimoji="0" lang="en-US" sz="1100" b="0" i="0" u="none" strike="noStrike" cap="none" normalizeH="0" baseline="0" dirty="0">
                          <a:ln>
                            <a:noFill/>
                          </a:ln>
                          <a:solidFill>
                            <a:schemeClr val="tx1"/>
                          </a:solidFill>
                          <a:effectLst/>
                          <a:latin typeface="Arial" charset="0"/>
                          <a:cs typeface="Times New Roman" charset="0"/>
                        </a:rPr>
                        <a:t>Audible - Last shot</a:t>
                      </a:r>
                    </a:p>
                  </a:txBody>
                  <a:tcPr marL="45720" marR="45720"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pic>
        <p:nvPicPr>
          <p:cNvPr id="3113" name="Picture 24" descr="C:\Documents and Settings\All Users\Documents\TAPS Files\dvc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79400"/>
            <a:ext cx="1057275"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4" name="Picture 24" descr="C:\Documents and Settings\All Users\Documents\TAPS Files\dvc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1725" y="293688"/>
            <a:ext cx="1057275"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3" name="Group 827">
            <a:extLst>
              <a:ext uri="{FF2B5EF4-FFF2-40B4-BE49-F238E27FC236}">
                <a16:creationId xmlns:a16="http://schemas.microsoft.com/office/drawing/2014/main" id="{3B86614B-23A7-4D77-ACD5-AA79243BB8C6}"/>
              </a:ext>
            </a:extLst>
          </p:cNvPr>
          <p:cNvGrpSpPr>
            <a:grpSpLocks/>
          </p:cNvGrpSpPr>
          <p:nvPr/>
        </p:nvGrpSpPr>
        <p:grpSpPr bwMode="auto">
          <a:xfrm>
            <a:off x="3361531" y="3437161"/>
            <a:ext cx="885825" cy="765175"/>
            <a:chOff x="18" y="3612"/>
            <a:chExt cx="558" cy="482"/>
          </a:xfrm>
        </p:grpSpPr>
        <p:grpSp>
          <p:nvGrpSpPr>
            <p:cNvPr id="84" name="Group 828">
              <a:extLst>
                <a:ext uri="{FF2B5EF4-FFF2-40B4-BE49-F238E27FC236}">
                  <a16:creationId xmlns:a16="http://schemas.microsoft.com/office/drawing/2014/main" id="{D0B3CAE0-6DAF-46E1-AF02-0E44DB4D0705}"/>
                </a:ext>
              </a:extLst>
            </p:cNvPr>
            <p:cNvGrpSpPr>
              <a:grpSpLocks/>
            </p:cNvGrpSpPr>
            <p:nvPr/>
          </p:nvGrpSpPr>
          <p:grpSpPr bwMode="auto">
            <a:xfrm>
              <a:off x="257" y="3897"/>
              <a:ext cx="69" cy="197"/>
              <a:chOff x="2629" y="4008"/>
              <a:chExt cx="88" cy="222"/>
            </a:xfrm>
          </p:grpSpPr>
          <p:sp>
            <p:nvSpPr>
              <p:cNvPr id="91" name="Freeform 829">
                <a:extLst>
                  <a:ext uri="{FF2B5EF4-FFF2-40B4-BE49-F238E27FC236}">
                    <a16:creationId xmlns:a16="http://schemas.microsoft.com/office/drawing/2014/main" id="{E852FF52-2A61-4BC1-BD86-247D6A967E73}"/>
                  </a:ext>
                </a:extLst>
              </p:cNvPr>
              <p:cNvSpPr>
                <a:spLocks/>
              </p:cNvSpPr>
              <p:nvPr/>
            </p:nvSpPr>
            <p:spPr bwMode="auto">
              <a:xfrm>
                <a:off x="2661" y="4022"/>
                <a:ext cx="24" cy="208"/>
              </a:xfrm>
              <a:custGeom>
                <a:avLst/>
                <a:gdLst>
                  <a:gd name="T0" fmla="*/ 0 w 24"/>
                  <a:gd name="T1" fmla="*/ 207 h 208"/>
                  <a:gd name="T2" fmla="*/ 2 w 24"/>
                  <a:gd name="T3" fmla="*/ 0 h 208"/>
                  <a:gd name="T4" fmla="*/ 24 w 24"/>
                  <a:gd name="T5" fmla="*/ 3 h 208"/>
                  <a:gd name="T6" fmla="*/ 23 w 24"/>
                  <a:gd name="T7" fmla="*/ 208 h 208"/>
                  <a:gd name="T8" fmla="*/ 0 w 24"/>
                  <a:gd name="T9" fmla="*/ 207 h 208"/>
                  <a:gd name="T10" fmla="*/ 0 60000 65536"/>
                  <a:gd name="T11" fmla="*/ 0 60000 65536"/>
                  <a:gd name="T12" fmla="*/ 0 60000 65536"/>
                  <a:gd name="T13" fmla="*/ 0 60000 65536"/>
                  <a:gd name="T14" fmla="*/ 0 60000 65536"/>
                  <a:gd name="T15" fmla="*/ 0 w 24"/>
                  <a:gd name="T16" fmla="*/ 0 h 208"/>
                  <a:gd name="T17" fmla="*/ 24 w 24"/>
                  <a:gd name="T18" fmla="*/ 208 h 208"/>
                </a:gdLst>
                <a:ahLst/>
                <a:cxnLst>
                  <a:cxn ang="T10">
                    <a:pos x="T0" y="T1"/>
                  </a:cxn>
                  <a:cxn ang="T11">
                    <a:pos x="T2" y="T3"/>
                  </a:cxn>
                  <a:cxn ang="T12">
                    <a:pos x="T4" y="T5"/>
                  </a:cxn>
                  <a:cxn ang="T13">
                    <a:pos x="T6" y="T7"/>
                  </a:cxn>
                  <a:cxn ang="T14">
                    <a:pos x="T8" y="T9"/>
                  </a:cxn>
                </a:cxnLst>
                <a:rect l="T15" t="T16" r="T17" b="T18"/>
                <a:pathLst>
                  <a:path w="24" h="208">
                    <a:moveTo>
                      <a:pt x="0" y="207"/>
                    </a:moveTo>
                    <a:lnTo>
                      <a:pt x="2" y="0"/>
                    </a:lnTo>
                    <a:lnTo>
                      <a:pt x="24" y="3"/>
                    </a:lnTo>
                    <a:lnTo>
                      <a:pt x="23" y="208"/>
                    </a:lnTo>
                    <a:lnTo>
                      <a:pt x="0" y="207"/>
                    </a:lnTo>
                    <a:close/>
                  </a:path>
                </a:pathLst>
              </a:custGeom>
              <a:solidFill>
                <a:schemeClr val="tx1"/>
              </a:solidFill>
              <a:ln w="9525">
                <a:solidFill>
                  <a:schemeClr val="tx1"/>
                </a:solidFill>
                <a:round/>
                <a:headEnd/>
                <a:tailEnd/>
              </a:ln>
            </p:spPr>
            <p:txBody>
              <a:bodyPr wrap="none" anchor="ctr"/>
              <a:lstStyle/>
              <a:p>
                <a:endParaRPr lang="en-US"/>
              </a:p>
            </p:txBody>
          </p:sp>
          <p:sp>
            <p:nvSpPr>
              <p:cNvPr id="92" name="Freeform 830">
                <a:extLst>
                  <a:ext uri="{FF2B5EF4-FFF2-40B4-BE49-F238E27FC236}">
                    <a16:creationId xmlns:a16="http://schemas.microsoft.com/office/drawing/2014/main" id="{E2D09728-680F-4283-BA95-0B115FD510B4}"/>
                  </a:ext>
                </a:extLst>
              </p:cNvPr>
              <p:cNvSpPr>
                <a:spLocks/>
              </p:cNvSpPr>
              <p:nvPr/>
            </p:nvSpPr>
            <p:spPr bwMode="auto">
              <a:xfrm>
                <a:off x="2629" y="4008"/>
                <a:ext cx="88" cy="27"/>
              </a:xfrm>
              <a:custGeom>
                <a:avLst/>
                <a:gdLst>
                  <a:gd name="T0" fmla="*/ 1 w 88"/>
                  <a:gd name="T1" fmla="*/ 27 h 27"/>
                  <a:gd name="T2" fmla="*/ 0 w 88"/>
                  <a:gd name="T3" fmla="*/ 2 h 27"/>
                  <a:gd name="T4" fmla="*/ 88 w 88"/>
                  <a:gd name="T5" fmla="*/ 0 h 27"/>
                  <a:gd name="T6" fmla="*/ 88 w 88"/>
                  <a:gd name="T7" fmla="*/ 27 h 27"/>
                  <a:gd name="T8" fmla="*/ 1 w 88"/>
                  <a:gd name="T9" fmla="*/ 27 h 27"/>
                  <a:gd name="T10" fmla="*/ 0 60000 65536"/>
                  <a:gd name="T11" fmla="*/ 0 60000 65536"/>
                  <a:gd name="T12" fmla="*/ 0 60000 65536"/>
                  <a:gd name="T13" fmla="*/ 0 60000 65536"/>
                  <a:gd name="T14" fmla="*/ 0 60000 65536"/>
                  <a:gd name="T15" fmla="*/ 0 w 88"/>
                  <a:gd name="T16" fmla="*/ 0 h 27"/>
                  <a:gd name="T17" fmla="*/ 88 w 88"/>
                  <a:gd name="T18" fmla="*/ 27 h 27"/>
                </a:gdLst>
                <a:ahLst/>
                <a:cxnLst>
                  <a:cxn ang="T10">
                    <a:pos x="T0" y="T1"/>
                  </a:cxn>
                  <a:cxn ang="T11">
                    <a:pos x="T2" y="T3"/>
                  </a:cxn>
                  <a:cxn ang="T12">
                    <a:pos x="T4" y="T5"/>
                  </a:cxn>
                  <a:cxn ang="T13">
                    <a:pos x="T6" y="T7"/>
                  </a:cxn>
                  <a:cxn ang="T14">
                    <a:pos x="T8" y="T9"/>
                  </a:cxn>
                </a:cxnLst>
                <a:rect l="T15" t="T16" r="T17" b="T18"/>
                <a:pathLst>
                  <a:path w="88" h="27">
                    <a:moveTo>
                      <a:pt x="1" y="27"/>
                    </a:moveTo>
                    <a:lnTo>
                      <a:pt x="0" y="2"/>
                    </a:lnTo>
                    <a:lnTo>
                      <a:pt x="88" y="0"/>
                    </a:lnTo>
                    <a:lnTo>
                      <a:pt x="88" y="27"/>
                    </a:lnTo>
                    <a:lnTo>
                      <a:pt x="1" y="27"/>
                    </a:lnTo>
                    <a:close/>
                  </a:path>
                </a:pathLst>
              </a:custGeom>
              <a:solidFill>
                <a:schemeClr val="tx1"/>
              </a:solidFill>
              <a:ln w="9525">
                <a:solidFill>
                  <a:schemeClr val="tx1"/>
                </a:solidFill>
                <a:round/>
                <a:headEnd/>
                <a:tailEnd/>
              </a:ln>
            </p:spPr>
            <p:txBody>
              <a:bodyPr wrap="none" anchor="ctr"/>
              <a:lstStyle/>
              <a:p>
                <a:endParaRPr lang="en-US"/>
              </a:p>
            </p:txBody>
          </p:sp>
        </p:grpSp>
        <p:sp>
          <p:nvSpPr>
            <p:cNvPr id="85" name="Freeform 831">
              <a:extLst>
                <a:ext uri="{FF2B5EF4-FFF2-40B4-BE49-F238E27FC236}">
                  <a16:creationId xmlns:a16="http://schemas.microsoft.com/office/drawing/2014/main" id="{85E8AC16-8D11-43B7-AFFB-B41DD6A8E381}"/>
                </a:ext>
              </a:extLst>
            </p:cNvPr>
            <p:cNvSpPr>
              <a:spLocks/>
            </p:cNvSpPr>
            <p:nvPr/>
          </p:nvSpPr>
          <p:spPr bwMode="auto">
            <a:xfrm rot="-3760027">
              <a:off x="72" y="3701"/>
              <a:ext cx="163" cy="27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86" name="Freeform 832">
              <a:extLst>
                <a:ext uri="{FF2B5EF4-FFF2-40B4-BE49-F238E27FC236}">
                  <a16:creationId xmlns:a16="http://schemas.microsoft.com/office/drawing/2014/main" id="{E50DA223-AA07-4448-A95D-C00AF0AE2A01}"/>
                </a:ext>
              </a:extLst>
            </p:cNvPr>
            <p:cNvSpPr>
              <a:spLocks/>
            </p:cNvSpPr>
            <p:nvPr/>
          </p:nvSpPr>
          <p:spPr bwMode="auto">
            <a:xfrm>
              <a:off x="156" y="3612"/>
              <a:ext cx="329" cy="178"/>
            </a:xfrm>
            <a:custGeom>
              <a:avLst/>
              <a:gdLst>
                <a:gd name="T0" fmla="*/ 0 w 422"/>
                <a:gd name="T1" fmla="*/ 12 h 200"/>
                <a:gd name="T2" fmla="*/ 2 w 422"/>
                <a:gd name="T3" fmla="*/ 4 h 200"/>
                <a:gd name="T4" fmla="*/ 2 w 422"/>
                <a:gd name="T5" fmla="*/ 19 h 200"/>
                <a:gd name="T6" fmla="*/ 0 60000 65536"/>
                <a:gd name="T7" fmla="*/ 0 60000 65536"/>
                <a:gd name="T8" fmla="*/ 0 60000 65536"/>
                <a:gd name="T9" fmla="*/ 0 w 422"/>
                <a:gd name="T10" fmla="*/ 0 h 200"/>
                <a:gd name="T11" fmla="*/ 422 w 422"/>
                <a:gd name="T12" fmla="*/ 200 h 200"/>
              </a:gdLst>
              <a:ahLst/>
              <a:cxnLst>
                <a:cxn ang="T6">
                  <a:pos x="T0" y="T1"/>
                </a:cxn>
                <a:cxn ang="T7">
                  <a:pos x="T2" y="T3"/>
                </a:cxn>
                <a:cxn ang="T8">
                  <a:pos x="T4" y="T5"/>
                </a:cxn>
              </a:cxnLst>
              <a:rect l="T9" t="T10" r="T11" b="T12"/>
              <a:pathLst>
                <a:path w="422" h="200">
                  <a:moveTo>
                    <a:pt x="0" y="128"/>
                  </a:moveTo>
                  <a:cubicBezTo>
                    <a:pt x="38" y="110"/>
                    <a:pt x="73" y="0"/>
                    <a:pt x="230" y="19"/>
                  </a:cubicBezTo>
                  <a:cubicBezTo>
                    <a:pt x="387" y="38"/>
                    <a:pt x="382" y="162"/>
                    <a:pt x="422" y="200"/>
                  </a:cubicBezTo>
                </a:path>
              </a:pathLst>
            </a:custGeom>
            <a:noFill/>
            <a:ln w="9525">
              <a:solidFill>
                <a:schemeClr val="tx1"/>
              </a:solidFill>
              <a:round/>
              <a:headEnd type="stealth" w="med" len="sm"/>
              <a:tailEnd type="stealth" w="med" len="sm"/>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87" name="Group 833">
              <a:extLst>
                <a:ext uri="{FF2B5EF4-FFF2-40B4-BE49-F238E27FC236}">
                  <a16:creationId xmlns:a16="http://schemas.microsoft.com/office/drawing/2014/main" id="{FF3FD63C-C5DB-410F-B6DB-653E2EB7D53F}"/>
                </a:ext>
              </a:extLst>
            </p:cNvPr>
            <p:cNvGrpSpPr>
              <a:grpSpLocks/>
            </p:cNvGrpSpPr>
            <p:nvPr/>
          </p:nvGrpSpPr>
          <p:grpSpPr bwMode="auto">
            <a:xfrm>
              <a:off x="314" y="3825"/>
              <a:ext cx="262" cy="156"/>
              <a:chOff x="314" y="3825"/>
              <a:chExt cx="262" cy="156"/>
            </a:xfrm>
          </p:grpSpPr>
          <p:sp useBgFill="1">
            <p:nvSpPr>
              <p:cNvPr id="88" name="Freeform 834">
                <a:extLst>
                  <a:ext uri="{FF2B5EF4-FFF2-40B4-BE49-F238E27FC236}">
                    <a16:creationId xmlns:a16="http://schemas.microsoft.com/office/drawing/2014/main" id="{E5AAC000-E3A3-40B4-B78C-1FA08E8601B7}"/>
                  </a:ext>
                </a:extLst>
              </p:cNvPr>
              <p:cNvSpPr>
                <a:spLocks/>
              </p:cNvSpPr>
              <p:nvPr/>
            </p:nvSpPr>
            <p:spPr bwMode="auto">
              <a:xfrm rot="5401025">
                <a:off x="367" y="3772"/>
                <a:ext cx="156" cy="26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ln w="12700" cap="rnd">
                <a:solidFill>
                  <a:schemeClr val="tx1"/>
                </a:solidFill>
                <a:round/>
                <a:headEnd/>
                <a:tailEnd/>
              </a:ln>
            </p:spPr>
            <p:txBody>
              <a:bodyPr/>
              <a:lstStyle/>
              <a:p>
                <a:endParaRPr lang="en-US"/>
              </a:p>
            </p:txBody>
          </p:sp>
          <p:sp>
            <p:nvSpPr>
              <p:cNvPr id="89" name="Line 835">
                <a:extLst>
                  <a:ext uri="{FF2B5EF4-FFF2-40B4-BE49-F238E27FC236}">
                    <a16:creationId xmlns:a16="http://schemas.microsoft.com/office/drawing/2014/main" id="{4D4C75D7-F24F-432D-A534-603FCB64295A}"/>
                  </a:ext>
                </a:extLst>
              </p:cNvPr>
              <p:cNvSpPr>
                <a:spLocks noChangeShapeType="1"/>
              </p:cNvSpPr>
              <p:nvPr/>
            </p:nvSpPr>
            <p:spPr bwMode="auto">
              <a:xfrm flipH="1">
                <a:off x="324" y="3855"/>
                <a:ext cx="189" cy="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 name="Freeform 836">
                <a:extLst>
                  <a:ext uri="{FF2B5EF4-FFF2-40B4-BE49-F238E27FC236}">
                    <a16:creationId xmlns:a16="http://schemas.microsoft.com/office/drawing/2014/main" id="{044091A8-D7F8-4260-8857-9DF811DF29F1}"/>
                  </a:ext>
                </a:extLst>
              </p:cNvPr>
              <p:cNvSpPr>
                <a:spLocks/>
              </p:cNvSpPr>
              <p:nvPr/>
            </p:nvSpPr>
            <p:spPr bwMode="auto">
              <a:xfrm>
                <a:off x="318" y="3858"/>
                <a:ext cx="195" cy="93"/>
              </a:xfrm>
              <a:custGeom>
                <a:avLst/>
                <a:gdLst>
                  <a:gd name="T0" fmla="*/ 0 w 195"/>
                  <a:gd name="T1" fmla="*/ 0 h 93"/>
                  <a:gd name="T2" fmla="*/ 195 w 195"/>
                  <a:gd name="T3" fmla="*/ 93 h 93"/>
                  <a:gd name="T4" fmla="*/ 0 60000 65536"/>
                  <a:gd name="T5" fmla="*/ 0 60000 65536"/>
                  <a:gd name="T6" fmla="*/ 0 w 195"/>
                  <a:gd name="T7" fmla="*/ 0 h 93"/>
                  <a:gd name="T8" fmla="*/ 195 w 195"/>
                  <a:gd name="T9" fmla="*/ 93 h 93"/>
                </a:gdLst>
                <a:ahLst/>
                <a:cxnLst>
                  <a:cxn ang="T4">
                    <a:pos x="T0" y="T1"/>
                  </a:cxn>
                  <a:cxn ang="T5">
                    <a:pos x="T2" y="T3"/>
                  </a:cxn>
                </a:cxnLst>
                <a:rect l="T6" t="T7" r="T8" b="T9"/>
                <a:pathLst>
                  <a:path w="195" h="93">
                    <a:moveTo>
                      <a:pt x="0" y="0"/>
                    </a:moveTo>
                    <a:lnTo>
                      <a:pt x="195" y="93"/>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sp>
        <p:nvSpPr>
          <p:cNvPr id="52" name="AutoShape 28">
            <a:extLst>
              <a:ext uri="{FF2B5EF4-FFF2-40B4-BE49-F238E27FC236}">
                <a16:creationId xmlns:a16="http://schemas.microsoft.com/office/drawing/2014/main" id="{0CB47665-8BAF-49E3-A128-A9F746E158B3}"/>
              </a:ext>
            </a:extLst>
          </p:cNvPr>
          <p:cNvSpPr>
            <a:spLocks noChangeArrowheads="1"/>
          </p:cNvSpPr>
          <p:nvPr/>
        </p:nvSpPr>
        <p:spPr bwMode="auto">
          <a:xfrm>
            <a:off x="3539707" y="3946632"/>
            <a:ext cx="323850" cy="568325"/>
          </a:xfrm>
          <a:prstGeom prst="can">
            <a:avLst>
              <a:gd name="adj" fmla="val 43873"/>
            </a:avLst>
          </a:prstGeom>
          <a:solidFill>
            <a:srgbClr val="73D9F1"/>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dirty="0"/>
          </a:p>
        </p:txBody>
      </p:sp>
      <p:grpSp>
        <p:nvGrpSpPr>
          <p:cNvPr id="69" name="Group 61">
            <a:extLst>
              <a:ext uri="{FF2B5EF4-FFF2-40B4-BE49-F238E27FC236}">
                <a16:creationId xmlns:a16="http://schemas.microsoft.com/office/drawing/2014/main" id="{320142D5-123B-4B2A-9B71-2DE372BF6429}"/>
              </a:ext>
            </a:extLst>
          </p:cNvPr>
          <p:cNvGrpSpPr>
            <a:grpSpLocks/>
          </p:cNvGrpSpPr>
          <p:nvPr/>
        </p:nvGrpSpPr>
        <p:grpSpPr bwMode="auto">
          <a:xfrm>
            <a:off x="3937144" y="3307875"/>
            <a:ext cx="671512" cy="1207082"/>
            <a:chOff x="576" y="4512"/>
            <a:chExt cx="1200" cy="1029"/>
          </a:xfrm>
        </p:grpSpPr>
        <p:sp>
          <p:nvSpPr>
            <p:cNvPr id="70" name="Freeform 62">
              <a:extLst>
                <a:ext uri="{FF2B5EF4-FFF2-40B4-BE49-F238E27FC236}">
                  <a16:creationId xmlns:a16="http://schemas.microsoft.com/office/drawing/2014/main" id="{D1080FE9-28B3-41AE-8E1B-6FA1915B13CE}"/>
                </a:ext>
              </a:extLst>
            </p:cNvPr>
            <p:cNvSpPr>
              <a:spLocks noChangeAspect="1" noEditPoints="1"/>
            </p:cNvSpPr>
            <p:nvPr/>
          </p:nvSpPr>
          <p:spPr bwMode="auto">
            <a:xfrm>
              <a:off x="576" y="4512"/>
              <a:ext cx="1200" cy="1029"/>
            </a:xfrm>
            <a:custGeom>
              <a:avLst/>
              <a:gdLst>
                <a:gd name="T0" fmla="*/ 0 w 1344"/>
                <a:gd name="T1" fmla="*/ 0 h 1152"/>
                <a:gd name="T2" fmla="*/ 99 w 1344"/>
                <a:gd name="T3" fmla="*/ 0 h 1152"/>
                <a:gd name="T4" fmla="*/ 99 w 1344"/>
                <a:gd name="T5" fmla="*/ 86 h 1152"/>
                <a:gd name="T6" fmla="*/ 0 w 1344"/>
                <a:gd name="T7" fmla="*/ 86 h 1152"/>
                <a:gd name="T8" fmla="*/ 0 w 1344"/>
                <a:gd name="T9" fmla="*/ 0 h 1152"/>
                <a:gd name="T10" fmla="*/ 4 w 1344"/>
                <a:gd name="T11" fmla="*/ 4 h 1152"/>
                <a:gd name="T12" fmla="*/ 95 w 1344"/>
                <a:gd name="T13" fmla="*/ 4 h 1152"/>
                <a:gd name="T14" fmla="*/ 95 w 1344"/>
                <a:gd name="T15" fmla="*/ 79 h 1152"/>
                <a:gd name="T16" fmla="*/ 4 w 1344"/>
                <a:gd name="T17" fmla="*/ 79 h 1152"/>
                <a:gd name="T18" fmla="*/ 4 w 1344"/>
                <a:gd name="T19" fmla="*/ 4 h 1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44"/>
                <a:gd name="T31" fmla="*/ 0 h 1152"/>
                <a:gd name="T32" fmla="*/ 1344 w 1344"/>
                <a:gd name="T33" fmla="*/ 1152 h 1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44" h="1152">
                  <a:moveTo>
                    <a:pt x="0" y="0"/>
                  </a:moveTo>
                  <a:lnTo>
                    <a:pt x="1344" y="0"/>
                  </a:lnTo>
                  <a:lnTo>
                    <a:pt x="1344" y="1152"/>
                  </a:lnTo>
                  <a:lnTo>
                    <a:pt x="0" y="1152"/>
                  </a:lnTo>
                  <a:lnTo>
                    <a:pt x="0" y="0"/>
                  </a:lnTo>
                  <a:close/>
                  <a:moveTo>
                    <a:pt x="48" y="67"/>
                  </a:moveTo>
                  <a:lnTo>
                    <a:pt x="1284" y="67"/>
                  </a:lnTo>
                  <a:lnTo>
                    <a:pt x="1284" y="1076"/>
                  </a:lnTo>
                  <a:lnTo>
                    <a:pt x="48" y="1076"/>
                  </a:lnTo>
                  <a:lnTo>
                    <a:pt x="48" y="67"/>
                  </a:lnTo>
                  <a:close/>
                </a:path>
              </a:pathLst>
            </a:custGeom>
            <a:solidFill>
              <a:srgbClr val="4ADC93"/>
            </a:solidFill>
            <a:ln w="0">
              <a:solidFill>
                <a:srgbClr val="000000"/>
              </a:solidFill>
              <a:round/>
              <a:headEnd/>
              <a:tailEnd/>
            </a:ln>
          </p:spPr>
          <p:txBody>
            <a:bodyPr/>
            <a:lstStyle/>
            <a:p>
              <a:endParaRPr lang="en-US"/>
            </a:p>
          </p:txBody>
        </p:sp>
        <p:sp>
          <p:nvSpPr>
            <p:cNvPr id="71" name="Freeform 63">
              <a:extLst>
                <a:ext uri="{FF2B5EF4-FFF2-40B4-BE49-F238E27FC236}">
                  <a16:creationId xmlns:a16="http://schemas.microsoft.com/office/drawing/2014/main" id="{7C0DF876-8E36-4FE3-872A-7BF1C2AEF9F2}"/>
                </a:ext>
              </a:extLst>
            </p:cNvPr>
            <p:cNvSpPr>
              <a:spLocks noChangeAspect="1"/>
            </p:cNvSpPr>
            <p:nvPr/>
          </p:nvSpPr>
          <p:spPr bwMode="auto">
            <a:xfrm>
              <a:off x="597" y="4544"/>
              <a:ext cx="315" cy="959"/>
            </a:xfrm>
            <a:custGeom>
              <a:avLst/>
              <a:gdLst>
                <a:gd name="T0" fmla="*/ 0 w 522"/>
                <a:gd name="T1" fmla="*/ 0 h 1074"/>
                <a:gd name="T2" fmla="*/ 0 w 522"/>
                <a:gd name="T3" fmla="*/ 79 h 1074"/>
                <a:gd name="T4" fmla="*/ 1 w 522"/>
                <a:gd name="T5" fmla="*/ 79 h 1074"/>
                <a:gd name="T6" fmla="*/ 1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sp>
          <p:nvSpPr>
            <p:cNvPr id="72" name="Freeform 64">
              <a:extLst>
                <a:ext uri="{FF2B5EF4-FFF2-40B4-BE49-F238E27FC236}">
                  <a16:creationId xmlns:a16="http://schemas.microsoft.com/office/drawing/2014/main" id="{C9282D2D-E160-48E1-8A77-A2511B3BD445}"/>
                </a:ext>
              </a:extLst>
            </p:cNvPr>
            <p:cNvSpPr>
              <a:spLocks noChangeAspect="1"/>
            </p:cNvSpPr>
            <p:nvPr/>
          </p:nvSpPr>
          <p:spPr bwMode="auto">
            <a:xfrm>
              <a:off x="1392" y="4550"/>
              <a:ext cx="352" cy="959"/>
            </a:xfrm>
            <a:custGeom>
              <a:avLst/>
              <a:gdLst>
                <a:gd name="T0" fmla="*/ 0 w 522"/>
                <a:gd name="T1" fmla="*/ 0 h 1074"/>
                <a:gd name="T2" fmla="*/ 0 w 522"/>
                <a:gd name="T3" fmla="*/ 79 h 1074"/>
                <a:gd name="T4" fmla="*/ 1 w 522"/>
                <a:gd name="T5" fmla="*/ 79 h 1074"/>
                <a:gd name="T6" fmla="*/ 1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sp>
          <p:nvSpPr>
            <p:cNvPr id="73" name="Freeform 65">
              <a:extLst>
                <a:ext uri="{FF2B5EF4-FFF2-40B4-BE49-F238E27FC236}">
                  <a16:creationId xmlns:a16="http://schemas.microsoft.com/office/drawing/2014/main" id="{D5B87A30-6C8D-401C-A15F-B925799733EE}"/>
                </a:ext>
              </a:extLst>
            </p:cNvPr>
            <p:cNvSpPr>
              <a:spLocks noChangeAspect="1"/>
            </p:cNvSpPr>
            <p:nvPr/>
          </p:nvSpPr>
          <p:spPr bwMode="auto">
            <a:xfrm rot="-5400000">
              <a:off x="936" y="4701"/>
              <a:ext cx="469" cy="1147"/>
            </a:xfrm>
            <a:custGeom>
              <a:avLst/>
              <a:gdLst>
                <a:gd name="T0" fmla="*/ 0 w 522"/>
                <a:gd name="T1" fmla="*/ 0 h 1074"/>
                <a:gd name="T2" fmla="*/ 0 w 522"/>
                <a:gd name="T3" fmla="*/ 4873 h 1074"/>
                <a:gd name="T4" fmla="*/ 44 w 522"/>
                <a:gd name="T5" fmla="*/ 4873 h 1074"/>
                <a:gd name="T6" fmla="*/ 44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sp>
          <p:nvSpPr>
            <p:cNvPr id="74" name="Freeform 66">
              <a:extLst>
                <a:ext uri="{FF2B5EF4-FFF2-40B4-BE49-F238E27FC236}">
                  <a16:creationId xmlns:a16="http://schemas.microsoft.com/office/drawing/2014/main" id="{3C1744CD-2C5B-4AC0-8829-218CC5EA3E9B}"/>
                </a:ext>
              </a:extLst>
            </p:cNvPr>
            <p:cNvSpPr>
              <a:spLocks noChangeAspect="1"/>
            </p:cNvSpPr>
            <p:nvPr/>
          </p:nvSpPr>
          <p:spPr bwMode="auto">
            <a:xfrm rot="-5400000">
              <a:off x="1096" y="4051"/>
              <a:ext cx="160" cy="1146"/>
            </a:xfrm>
            <a:custGeom>
              <a:avLst/>
              <a:gdLst>
                <a:gd name="T0" fmla="*/ 0 w 522"/>
                <a:gd name="T1" fmla="*/ 0 h 1074"/>
                <a:gd name="T2" fmla="*/ 0 w 522"/>
                <a:gd name="T3" fmla="*/ 4776 h 1074"/>
                <a:gd name="T4" fmla="*/ 0 w 522"/>
                <a:gd name="T5" fmla="*/ 4776 h 1074"/>
                <a:gd name="T6" fmla="*/ 0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grpSp>
      <p:sp>
        <p:nvSpPr>
          <p:cNvPr id="54" name="Rectangle 49">
            <a:extLst>
              <a:ext uri="{FF2B5EF4-FFF2-40B4-BE49-F238E27FC236}">
                <a16:creationId xmlns:a16="http://schemas.microsoft.com/office/drawing/2014/main" id="{44E4A07C-B4CD-4B59-BDB7-7813B60E3D71}"/>
              </a:ext>
            </a:extLst>
          </p:cNvPr>
          <p:cNvSpPr>
            <a:spLocks noChangeArrowheads="1"/>
          </p:cNvSpPr>
          <p:nvPr/>
        </p:nvSpPr>
        <p:spPr bwMode="auto">
          <a:xfrm>
            <a:off x="4003634" y="3517317"/>
            <a:ext cx="457200" cy="762000"/>
          </a:xfrm>
          <a:prstGeom prst="rect">
            <a:avLst/>
          </a:prstGeom>
          <a:solidFill>
            <a:srgbClr val="4ADC93"/>
          </a:solidFill>
          <a:ln w="0">
            <a:solidFill>
              <a:srgbClr val="4ADC93"/>
            </a:solidFill>
            <a:miter lim="800000"/>
            <a:headEnd/>
            <a:tailEnd/>
          </a:ln>
        </p:spPr>
        <p:txBody>
          <a:bodyP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80" name="Rectangle 49">
            <a:extLst>
              <a:ext uri="{FF2B5EF4-FFF2-40B4-BE49-F238E27FC236}">
                <a16:creationId xmlns:a16="http://schemas.microsoft.com/office/drawing/2014/main" id="{146B26CC-7B8C-4058-BC45-8F7947D7D12E}"/>
              </a:ext>
            </a:extLst>
          </p:cNvPr>
          <p:cNvSpPr>
            <a:spLocks noChangeArrowheads="1"/>
          </p:cNvSpPr>
          <p:nvPr/>
        </p:nvSpPr>
        <p:spPr bwMode="auto">
          <a:xfrm>
            <a:off x="2941431" y="3478854"/>
            <a:ext cx="457200" cy="762000"/>
          </a:xfrm>
          <a:prstGeom prst="rect">
            <a:avLst/>
          </a:prstGeom>
          <a:solidFill>
            <a:srgbClr val="4ADC93"/>
          </a:solidFill>
          <a:ln w="0">
            <a:solidFill>
              <a:srgbClr val="4ADC93"/>
            </a:solidFill>
            <a:miter lim="800000"/>
            <a:headEnd/>
            <a:tailEnd/>
          </a:ln>
        </p:spPr>
        <p:txBody>
          <a:bodyP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94" name="Rectangle 93">
            <a:extLst>
              <a:ext uri="{FF2B5EF4-FFF2-40B4-BE49-F238E27FC236}">
                <a16:creationId xmlns:a16="http://schemas.microsoft.com/office/drawing/2014/main" id="{1BF17BFD-017E-4DAF-BB1B-98B106899B01}"/>
              </a:ext>
            </a:extLst>
          </p:cNvPr>
          <p:cNvSpPr/>
          <p:nvPr/>
        </p:nvSpPr>
        <p:spPr>
          <a:xfrm>
            <a:off x="3543522" y="5356472"/>
            <a:ext cx="228274" cy="3101726"/>
          </a:xfrm>
          <a:prstGeom prst="rect">
            <a:avLst/>
          </a:prstGeom>
          <a:solidFill>
            <a:schemeClr val="bg1"/>
          </a:solid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3" name="Group 51">
            <a:extLst>
              <a:ext uri="{FF2B5EF4-FFF2-40B4-BE49-F238E27FC236}">
                <a16:creationId xmlns:a16="http://schemas.microsoft.com/office/drawing/2014/main" id="{F4493AB7-5772-485B-AFED-1F48E5E5B5D7}"/>
              </a:ext>
            </a:extLst>
          </p:cNvPr>
          <p:cNvGrpSpPr>
            <a:grpSpLocks/>
          </p:cNvGrpSpPr>
          <p:nvPr/>
        </p:nvGrpSpPr>
        <p:grpSpPr bwMode="auto">
          <a:xfrm>
            <a:off x="1528429" y="3490149"/>
            <a:ext cx="141288" cy="460375"/>
            <a:chOff x="5403" y="3457"/>
            <a:chExt cx="209" cy="755"/>
          </a:xfrm>
        </p:grpSpPr>
        <p:sp>
          <p:nvSpPr>
            <p:cNvPr id="144" name="Oval 52">
              <a:extLst>
                <a:ext uri="{FF2B5EF4-FFF2-40B4-BE49-F238E27FC236}">
                  <a16:creationId xmlns:a16="http://schemas.microsoft.com/office/drawing/2014/main" id="{A61F8EA9-8164-4A08-8D4A-12A7D461032D}"/>
                </a:ext>
              </a:extLst>
            </p:cNvPr>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45" name="Oval 53">
              <a:extLst>
                <a:ext uri="{FF2B5EF4-FFF2-40B4-BE49-F238E27FC236}">
                  <a16:creationId xmlns:a16="http://schemas.microsoft.com/office/drawing/2014/main" id="{1CB5039E-04E2-445B-9391-5D65ED0F874F}"/>
                </a:ext>
              </a:extLst>
            </p:cNvPr>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46" name="Freeform 54">
              <a:extLst>
                <a:ext uri="{FF2B5EF4-FFF2-40B4-BE49-F238E27FC236}">
                  <a16:creationId xmlns:a16="http://schemas.microsoft.com/office/drawing/2014/main" id="{F1C1FB2E-4D69-44DF-912C-43042BE3E7AD}"/>
                </a:ext>
              </a:extLst>
            </p:cNvPr>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147" name="Rectangle 55">
              <a:extLst>
                <a:ext uri="{FF2B5EF4-FFF2-40B4-BE49-F238E27FC236}">
                  <a16:creationId xmlns:a16="http://schemas.microsoft.com/office/drawing/2014/main" id="{3878FDE6-5ED7-45EA-B8B2-FB133DF1054C}"/>
                </a:ext>
              </a:extLst>
            </p:cNvPr>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48" name="Rectangle 56">
              <a:extLst>
                <a:ext uri="{FF2B5EF4-FFF2-40B4-BE49-F238E27FC236}">
                  <a16:creationId xmlns:a16="http://schemas.microsoft.com/office/drawing/2014/main" id="{2E9F1834-53B6-42A8-91CD-3BB428F3787F}"/>
                </a:ext>
              </a:extLst>
            </p:cNvPr>
            <p:cNvSpPr>
              <a:spLocks noChangeArrowheads="1"/>
            </p:cNvSpPr>
            <p:nvPr/>
          </p:nvSpPr>
          <p:spPr bwMode="auto">
            <a:xfrm>
              <a:off x="5437" y="3779"/>
              <a:ext cx="138" cy="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49" name="Rectangle 57">
              <a:extLst>
                <a:ext uri="{FF2B5EF4-FFF2-40B4-BE49-F238E27FC236}">
                  <a16:creationId xmlns:a16="http://schemas.microsoft.com/office/drawing/2014/main" id="{85C9599F-E875-400F-B8CD-BA98E5986804}"/>
                </a:ext>
              </a:extLst>
            </p:cNvPr>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50" name="Rectangle 58">
              <a:extLst>
                <a:ext uri="{FF2B5EF4-FFF2-40B4-BE49-F238E27FC236}">
                  <a16:creationId xmlns:a16="http://schemas.microsoft.com/office/drawing/2014/main" id="{B71EC572-DF5A-40D4-AFEB-324425BE060A}"/>
                </a:ext>
              </a:extLst>
            </p:cNvPr>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cxnSp>
        <p:nvCxnSpPr>
          <p:cNvPr id="96" name="Straight Connector 95">
            <a:extLst>
              <a:ext uri="{FF2B5EF4-FFF2-40B4-BE49-F238E27FC236}">
                <a16:creationId xmlns:a16="http://schemas.microsoft.com/office/drawing/2014/main" id="{A1F8EB20-441D-460B-9F76-C74520AABE47}"/>
              </a:ext>
            </a:extLst>
          </p:cNvPr>
          <p:cNvCxnSpPr>
            <a:stCxn id="146" idx="2"/>
            <a:endCxn id="52" idx="1"/>
          </p:cNvCxnSpPr>
          <p:nvPr/>
        </p:nvCxnSpPr>
        <p:spPr>
          <a:xfrm flipV="1">
            <a:off x="1632536" y="3946632"/>
            <a:ext cx="2069096" cy="328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9" name="Group 61">
            <a:extLst>
              <a:ext uri="{FF2B5EF4-FFF2-40B4-BE49-F238E27FC236}">
                <a16:creationId xmlns:a16="http://schemas.microsoft.com/office/drawing/2014/main" id="{E56D2EC0-3931-45F8-9120-E9627EC2A70F}"/>
              </a:ext>
            </a:extLst>
          </p:cNvPr>
          <p:cNvGrpSpPr>
            <a:grpSpLocks/>
          </p:cNvGrpSpPr>
          <p:nvPr/>
        </p:nvGrpSpPr>
        <p:grpSpPr bwMode="auto">
          <a:xfrm>
            <a:off x="2825482" y="3292843"/>
            <a:ext cx="671512" cy="1207082"/>
            <a:chOff x="576" y="4512"/>
            <a:chExt cx="1200" cy="1029"/>
          </a:xfrm>
        </p:grpSpPr>
        <p:sp>
          <p:nvSpPr>
            <p:cNvPr id="60" name="Freeform 62">
              <a:extLst>
                <a:ext uri="{FF2B5EF4-FFF2-40B4-BE49-F238E27FC236}">
                  <a16:creationId xmlns:a16="http://schemas.microsoft.com/office/drawing/2014/main" id="{0AF158A6-837C-4877-AE21-8274F04F36B2}"/>
                </a:ext>
              </a:extLst>
            </p:cNvPr>
            <p:cNvSpPr>
              <a:spLocks noChangeAspect="1" noEditPoints="1"/>
            </p:cNvSpPr>
            <p:nvPr/>
          </p:nvSpPr>
          <p:spPr bwMode="auto">
            <a:xfrm>
              <a:off x="576" y="4512"/>
              <a:ext cx="1200" cy="1029"/>
            </a:xfrm>
            <a:custGeom>
              <a:avLst/>
              <a:gdLst>
                <a:gd name="T0" fmla="*/ 0 w 1344"/>
                <a:gd name="T1" fmla="*/ 0 h 1152"/>
                <a:gd name="T2" fmla="*/ 99 w 1344"/>
                <a:gd name="T3" fmla="*/ 0 h 1152"/>
                <a:gd name="T4" fmla="*/ 99 w 1344"/>
                <a:gd name="T5" fmla="*/ 86 h 1152"/>
                <a:gd name="T6" fmla="*/ 0 w 1344"/>
                <a:gd name="T7" fmla="*/ 86 h 1152"/>
                <a:gd name="T8" fmla="*/ 0 w 1344"/>
                <a:gd name="T9" fmla="*/ 0 h 1152"/>
                <a:gd name="T10" fmla="*/ 4 w 1344"/>
                <a:gd name="T11" fmla="*/ 4 h 1152"/>
                <a:gd name="T12" fmla="*/ 95 w 1344"/>
                <a:gd name="T13" fmla="*/ 4 h 1152"/>
                <a:gd name="T14" fmla="*/ 95 w 1344"/>
                <a:gd name="T15" fmla="*/ 79 h 1152"/>
                <a:gd name="T16" fmla="*/ 4 w 1344"/>
                <a:gd name="T17" fmla="*/ 79 h 1152"/>
                <a:gd name="T18" fmla="*/ 4 w 1344"/>
                <a:gd name="T19" fmla="*/ 4 h 1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44"/>
                <a:gd name="T31" fmla="*/ 0 h 1152"/>
                <a:gd name="T32" fmla="*/ 1344 w 1344"/>
                <a:gd name="T33" fmla="*/ 1152 h 1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44" h="1152">
                  <a:moveTo>
                    <a:pt x="0" y="0"/>
                  </a:moveTo>
                  <a:lnTo>
                    <a:pt x="1344" y="0"/>
                  </a:lnTo>
                  <a:lnTo>
                    <a:pt x="1344" y="1152"/>
                  </a:lnTo>
                  <a:lnTo>
                    <a:pt x="0" y="1152"/>
                  </a:lnTo>
                  <a:lnTo>
                    <a:pt x="0" y="0"/>
                  </a:lnTo>
                  <a:close/>
                  <a:moveTo>
                    <a:pt x="48" y="67"/>
                  </a:moveTo>
                  <a:lnTo>
                    <a:pt x="1284" y="67"/>
                  </a:lnTo>
                  <a:lnTo>
                    <a:pt x="1284" y="1076"/>
                  </a:lnTo>
                  <a:lnTo>
                    <a:pt x="48" y="1076"/>
                  </a:lnTo>
                  <a:lnTo>
                    <a:pt x="48" y="67"/>
                  </a:lnTo>
                  <a:close/>
                </a:path>
              </a:pathLst>
            </a:custGeom>
            <a:solidFill>
              <a:srgbClr val="4ADC93"/>
            </a:solidFill>
            <a:ln w="0">
              <a:solidFill>
                <a:srgbClr val="000000"/>
              </a:solidFill>
              <a:round/>
              <a:headEnd/>
              <a:tailEnd/>
            </a:ln>
          </p:spPr>
          <p:txBody>
            <a:bodyPr/>
            <a:lstStyle/>
            <a:p>
              <a:endParaRPr lang="en-US"/>
            </a:p>
          </p:txBody>
        </p:sp>
        <p:sp>
          <p:nvSpPr>
            <p:cNvPr id="61" name="Freeform 63">
              <a:extLst>
                <a:ext uri="{FF2B5EF4-FFF2-40B4-BE49-F238E27FC236}">
                  <a16:creationId xmlns:a16="http://schemas.microsoft.com/office/drawing/2014/main" id="{0CF4C35C-4BC7-46C3-B613-99F0C6739582}"/>
                </a:ext>
              </a:extLst>
            </p:cNvPr>
            <p:cNvSpPr>
              <a:spLocks noChangeAspect="1"/>
            </p:cNvSpPr>
            <p:nvPr/>
          </p:nvSpPr>
          <p:spPr bwMode="auto">
            <a:xfrm>
              <a:off x="597" y="4544"/>
              <a:ext cx="315" cy="959"/>
            </a:xfrm>
            <a:custGeom>
              <a:avLst/>
              <a:gdLst>
                <a:gd name="T0" fmla="*/ 0 w 522"/>
                <a:gd name="T1" fmla="*/ 0 h 1074"/>
                <a:gd name="T2" fmla="*/ 0 w 522"/>
                <a:gd name="T3" fmla="*/ 79 h 1074"/>
                <a:gd name="T4" fmla="*/ 1 w 522"/>
                <a:gd name="T5" fmla="*/ 79 h 1074"/>
                <a:gd name="T6" fmla="*/ 1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sp>
          <p:nvSpPr>
            <p:cNvPr id="62" name="Freeform 64">
              <a:extLst>
                <a:ext uri="{FF2B5EF4-FFF2-40B4-BE49-F238E27FC236}">
                  <a16:creationId xmlns:a16="http://schemas.microsoft.com/office/drawing/2014/main" id="{F7B1CBD2-A48C-4D22-B19A-E19EC60206F9}"/>
                </a:ext>
              </a:extLst>
            </p:cNvPr>
            <p:cNvSpPr>
              <a:spLocks noChangeAspect="1"/>
            </p:cNvSpPr>
            <p:nvPr/>
          </p:nvSpPr>
          <p:spPr bwMode="auto">
            <a:xfrm>
              <a:off x="1392" y="4550"/>
              <a:ext cx="352" cy="959"/>
            </a:xfrm>
            <a:custGeom>
              <a:avLst/>
              <a:gdLst>
                <a:gd name="T0" fmla="*/ 0 w 522"/>
                <a:gd name="T1" fmla="*/ 0 h 1074"/>
                <a:gd name="T2" fmla="*/ 0 w 522"/>
                <a:gd name="T3" fmla="*/ 79 h 1074"/>
                <a:gd name="T4" fmla="*/ 1 w 522"/>
                <a:gd name="T5" fmla="*/ 79 h 1074"/>
                <a:gd name="T6" fmla="*/ 1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sp>
          <p:nvSpPr>
            <p:cNvPr id="63" name="Freeform 65">
              <a:extLst>
                <a:ext uri="{FF2B5EF4-FFF2-40B4-BE49-F238E27FC236}">
                  <a16:creationId xmlns:a16="http://schemas.microsoft.com/office/drawing/2014/main" id="{1493755D-6B31-4447-B3E3-BEC1507B1A4F}"/>
                </a:ext>
              </a:extLst>
            </p:cNvPr>
            <p:cNvSpPr>
              <a:spLocks noChangeAspect="1"/>
            </p:cNvSpPr>
            <p:nvPr/>
          </p:nvSpPr>
          <p:spPr bwMode="auto">
            <a:xfrm rot="-5400000">
              <a:off x="936" y="4701"/>
              <a:ext cx="469" cy="1147"/>
            </a:xfrm>
            <a:custGeom>
              <a:avLst/>
              <a:gdLst>
                <a:gd name="T0" fmla="*/ 0 w 522"/>
                <a:gd name="T1" fmla="*/ 0 h 1074"/>
                <a:gd name="T2" fmla="*/ 0 w 522"/>
                <a:gd name="T3" fmla="*/ 4873 h 1074"/>
                <a:gd name="T4" fmla="*/ 44 w 522"/>
                <a:gd name="T5" fmla="*/ 4873 h 1074"/>
                <a:gd name="T6" fmla="*/ 44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sp>
          <p:nvSpPr>
            <p:cNvPr id="64" name="Freeform 66">
              <a:extLst>
                <a:ext uri="{FF2B5EF4-FFF2-40B4-BE49-F238E27FC236}">
                  <a16:creationId xmlns:a16="http://schemas.microsoft.com/office/drawing/2014/main" id="{352C5FA8-4AA5-4958-8651-7E35EBCD8946}"/>
                </a:ext>
              </a:extLst>
            </p:cNvPr>
            <p:cNvSpPr>
              <a:spLocks noChangeAspect="1"/>
            </p:cNvSpPr>
            <p:nvPr/>
          </p:nvSpPr>
          <p:spPr bwMode="auto">
            <a:xfrm rot="-5400000">
              <a:off x="1096" y="4051"/>
              <a:ext cx="160" cy="1146"/>
            </a:xfrm>
            <a:custGeom>
              <a:avLst/>
              <a:gdLst>
                <a:gd name="T0" fmla="*/ 0 w 522"/>
                <a:gd name="T1" fmla="*/ 0 h 1074"/>
                <a:gd name="T2" fmla="*/ 0 w 522"/>
                <a:gd name="T3" fmla="*/ 4776 h 1074"/>
                <a:gd name="T4" fmla="*/ 0 w 522"/>
                <a:gd name="T5" fmla="*/ 4776 h 1074"/>
                <a:gd name="T6" fmla="*/ 0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grpSp>
      <p:grpSp>
        <p:nvGrpSpPr>
          <p:cNvPr id="164" name="Group 51">
            <a:extLst>
              <a:ext uri="{FF2B5EF4-FFF2-40B4-BE49-F238E27FC236}">
                <a16:creationId xmlns:a16="http://schemas.microsoft.com/office/drawing/2014/main" id="{066ECAC6-314D-4370-A054-AFC09608CDAB}"/>
              </a:ext>
            </a:extLst>
          </p:cNvPr>
          <p:cNvGrpSpPr>
            <a:grpSpLocks/>
          </p:cNvGrpSpPr>
          <p:nvPr/>
        </p:nvGrpSpPr>
        <p:grpSpPr bwMode="auto">
          <a:xfrm>
            <a:off x="141410" y="6011506"/>
            <a:ext cx="141288" cy="460375"/>
            <a:chOff x="5403" y="3457"/>
            <a:chExt cx="209" cy="755"/>
          </a:xfrm>
        </p:grpSpPr>
        <p:sp>
          <p:nvSpPr>
            <p:cNvPr id="165" name="Oval 52">
              <a:extLst>
                <a:ext uri="{FF2B5EF4-FFF2-40B4-BE49-F238E27FC236}">
                  <a16:creationId xmlns:a16="http://schemas.microsoft.com/office/drawing/2014/main" id="{86D5B8A2-1A0F-4C87-8A27-01073894D0B8}"/>
                </a:ext>
              </a:extLst>
            </p:cNvPr>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66" name="Oval 53">
              <a:extLst>
                <a:ext uri="{FF2B5EF4-FFF2-40B4-BE49-F238E27FC236}">
                  <a16:creationId xmlns:a16="http://schemas.microsoft.com/office/drawing/2014/main" id="{562123AE-0C90-4139-A05B-F5C52DFFB359}"/>
                </a:ext>
              </a:extLst>
            </p:cNvPr>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67" name="Freeform 54">
              <a:extLst>
                <a:ext uri="{FF2B5EF4-FFF2-40B4-BE49-F238E27FC236}">
                  <a16:creationId xmlns:a16="http://schemas.microsoft.com/office/drawing/2014/main" id="{51D4929C-239D-4C76-8700-A8AB565357E4}"/>
                </a:ext>
              </a:extLst>
            </p:cNvPr>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168" name="Rectangle 55">
              <a:extLst>
                <a:ext uri="{FF2B5EF4-FFF2-40B4-BE49-F238E27FC236}">
                  <a16:creationId xmlns:a16="http://schemas.microsoft.com/office/drawing/2014/main" id="{1939E276-8CC8-45A4-92AD-9C81A43D89DC}"/>
                </a:ext>
              </a:extLst>
            </p:cNvPr>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69" name="Rectangle 56">
              <a:extLst>
                <a:ext uri="{FF2B5EF4-FFF2-40B4-BE49-F238E27FC236}">
                  <a16:creationId xmlns:a16="http://schemas.microsoft.com/office/drawing/2014/main" id="{0588B66F-E32C-4B62-A2FF-CAE849B0A188}"/>
                </a:ext>
              </a:extLst>
            </p:cNvPr>
            <p:cNvSpPr>
              <a:spLocks noChangeArrowheads="1"/>
            </p:cNvSpPr>
            <p:nvPr/>
          </p:nvSpPr>
          <p:spPr bwMode="auto">
            <a:xfrm>
              <a:off x="5437" y="3779"/>
              <a:ext cx="138" cy="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70" name="Rectangle 57">
              <a:extLst>
                <a:ext uri="{FF2B5EF4-FFF2-40B4-BE49-F238E27FC236}">
                  <a16:creationId xmlns:a16="http://schemas.microsoft.com/office/drawing/2014/main" id="{BA4DBECB-1D74-4C1B-B7FA-4D8356968C96}"/>
                </a:ext>
              </a:extLst>
            </p:cNvPr>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71" name="Rectangle 58">
              <a:extLst>
                <a:ext uri="{FF2B5EF4-FFF2-40B4-BE49-F238E27FC236}">
                  <a16:creationId xmlns:a16="http://schemas.microsoft.com/office/drawing/2014/main" id="{5EB5FF02-0F9F-4E93-919D-841AB5A4CFBD}"/>
                </a:ext>
              </a:extLst>
            </p:cNvPr>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grpSp>
        <p:nvGrpSpPr>
          <p:cNvPr id="172" name="Group 51">
            <a:extLst>
              <a:ext uri="{FF2B5EF4-FFF2-40B4-BE49-F238E27FC236}">
                <a16:creationId xmlns:a16="http://schemas.microsoft.com/office/drawing/2014/main" id="{18F8553B-C31D-483D-8727-6058951506E2}"/>
              </a:ext>
            </a:extLst>
          </p:cNvPr>
          <p:cNvGrpSpPr>
            <a:grpSpLocks/>
          </p:cNvGrpSpPr>
          <p:nvPr/>
        </p:nvGrpSpPr>
        <p:grpSpPr bwMode="auto">
          <a:xfrm>
            <a:off x="255217" y="5849831"/>
            <a:ext cx="141288" cy="460375"/>
            <a:chOff x="5403" y="3457"/>
            <a:chExt cx="209" cy="755"/>
          </a:xfrm>
        </p:grpSpPr>
        <p:sp>
          <p:nvSpPr>
            <p:cNvPr id="173" name="Oval 52">
              <a:extLst>
                <a:ext uri="{FF2B5EF4-FFF2-40B4-BE49-F238E27FC236}">
                  <a16:creationId xmlns:a16="http://schemas.microsoft.com/office/drawing/2014/main" id="{3596051F-18C8-4B44-9AD0-B46A7EF062FC}"/>
                </a:ext>
              </a:extLst>
            </p:cNvPr>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74" name="Oval 53">
              <a:extLst>
                <a:ext uri="{FF2B5EF4-FFF2-40B4-BE49-F238E27FC236}">
                  <a16:creationId xmlns:a16="http://schemas.microsoft.com/office/drawing/2014/main" id="{B1C2392D-E348-407E-B525-B8B384747AC6}"/>
                </a:ext>
              </a:extLst>
            </p:cNvPr>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75" name="Freeform 54">
              <a:extLst>
                <a:ext uri="{FF2B5EF4-FFF2-40B4-BE49-F238E27FC236}">
                  <a16:creationId xmlns:a16="http://schemas.microsoft.com/office/drawing/2014/main" id="{183656C9-A8E5-4EEB-84B4-22B2320A1FF3}"/>
                </a:ext>
              </a:extLst>
            </p:cNvPr>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176" name="Rectangle 55">
              <a:extLst>
                <a:ext uri="{FF2B5EF4-FFF2-40B4-BE49-F238E27FC236}">
                  <a16:creationId xmlns:a16="http://schemas.microsoft.com/office/drawing/2014/main" id="{0838D459-950D-4939-AB1C-F1FE1FE4FFAA}"/>
                </a:ext>
              </a:extLst>
            </p:cNvPr>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77" name="Rectangle 56">
              <a:extLst>
                <a:ext uri="{FF2B5EF4-FFF2-40B4-BE49-F238E27FC236}">
                  <a16:creationId xmlns:a16="http://schemas.microsoft.com/office/drawing/2014/main" id="{D09379DC-F416-44B0-A8A8-F351943D83B8}"/>
                </a:ext>
              </a:extLst>
            </p:cNvPr>
            <p:cNvSpPr>
              <a:spLocks noChangeArrowheads="1"/>
            </p:cNvSpPr>
            <p:nvPr/>
          </p:nvSpPr>
          <p:spPr bwMode="auto">
            <a:xfrm>
              <a:off x="5437" y="3779"/>
              <a:ext cx="138" cy="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78" name="Rectangle 57">
              <a:extLst>
                <a:ext uri="{FF2B5EF4-FFF2-40B4-BE49-F238E27FC236}">
                  <a16:creationId xmlns:a16="http://schemas.microsoft.com/office/drawing/2014/main" id="{4F137ACB-839B-4AB9-82C9-04F02C93FEF4}"/>
                </a:ext>
              </a:extLst>
            </p:cNvPr>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79" name="Rectangle 58">
              <a:extLst>
                <a:ext uri="{FF2B5EF4-FFF2-40B4-BE49-F238E27FC236}">
                  <a16:creationId xmlns:a16="http://schemas.microsoft.com/office/drawing/2014/main" id="{F0ACBC4F-3B8A-4A8E-B823-9F1F0A7F5354}"/>
                </a:ext>
              </a:extLst>
            </p:cNvPr>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grpSp>
        <p:nvGrpSpPr>
          <p:cNvPr id="180" name="Group 51">
            <a:extLst>
              <a:ext uri="{FF2B5EF4-FFF2-40B4-BE49-F238E27FC236}">
                <a16:creationId xmlns:a16="http://schemas.microsoft.com/office/drawing/2014/main" id="{CE0FEC17-B9B1-4032-A2B6-D80DFFCD781F}"/>
              </a:ext>
            </a:extLst>
          </p:cNvPr>
          <p:cNvGrpSpPr>
            <a:grpSpLocks/>
          </p:cNvGrpSpPr>
          <p:nvPr/>
        </p:nvGrpSpPr>
        <p:grpSpPr bwMode="auto">
          <a:xfrm>
            <a:off x="6617916" y="3475397"/>
            <a:ext cx="141288" cy="460375"/>
            <a:chOff x="5403" y="3457"/>
            <a:chExt cx="209" cy="755"/>
          </a:xfrm>
        </p:grpSpPr>
        <p:sp>
          <p:nvSpPr>
            <p:cNvPr id="181" name="Oval 52">
              <a:extLst>
                <a:ext uri="{FF2B5EF4-FFF2-40B4-BE49-F238E27FC236}">
                  <a16:creationId xmlns:a16="http://schemas.microsoft.com/office/drawing/2014/main" id="{877CB549-B56F-4CBB-AD86-365E575AEC2A}"/>
                </a:ext>
              </a:extLst>
            </p:cNvPr>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82" name="Oval 53">
              <a:extLst>
                <a:ext uri="{FF2B5EF4-FFF2-40B4-BE49-F238E27FC236}">
                  <a16:creationId xmlns:a16="http://schemas.microsoft.com/office/drawing/2014/main" id="{245F12D2-AED5-4865-8EC4-D486A69927CF}"/>
                </a:ext>
              </a:extLst>
            </p:cNvPr>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83" name="Freeform 54">
              <a:extLst>
                <a:ext uri="{FF2B5EF4-FFF2-40B4-BE49-F238E27FC236}">
                  <a16:creationId xmlns:a16="http://schemas.microsoft.com/office/drawing/2014/main" id="{1E36BF55-F50F-4CBF-BDDE-CC08F9E37C9D}"/>
                </a:ext>
              </a:extLst>
            </p:cNvPr>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184" name="Rectangle 55">
              <a:extLst>
                <a:ext uri="{FF2B5EF4-FFF2-40B4-BE49-F238E27FC236}">
                  <a16:creationId xmlns:a16="http://schemas.microsoft.com/office/drawing/2014/main" id="{566571F7-F0DB-4484-BD04-DF3E16B2016B}"/>
                </a:ext>
              </a:extLst>
            </p:cNvPr>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85" name="Rectangle 56">
              <a:extLst>
                <a:ext uri="{FF2B5EF4-FFF2-40B4-BE49-F238E27FC236}">
                  <a16:creationId xmlns:a16="http://schemas.microsoft.com/office/drawing/2014/main" id="{A2829C59-EAA7-4053-8BEA-C93D2E1323D3}"/>
                </a:ext>
              </a:extLst>
            </p:cNvPr>
            <p:cNvSpPr>
              <a:spLocks noChangeArrowheads="1"/>
            </p:cNvSpPr>
            <p:nvPr/>
          </p:nvSpPr>
          <p:spPr bwMode="auto">
            <a:xfrm>
              <a:off x="5437" y="3779"/>
              <a:ext cx="138" cy="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86" name="Rectangle 57">
              <a:extLst>
                <a:ext uri="{FF2B5EF4-FFF2-40B4-BE49-F238E27FC236}">
                  <a16:creationId xmlns:a16="http://schemas.microsoft.com/office/drawing/2014/main" id="{663E5E77-4897-4EB9-B1C5-8F294CA5CB2A}"/>
                </a:ext>
              </a:extLst>
            </p:cNvPr>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87" name="Rectangle 58">
              <a:extLst>
                <a:ext uri="{FF2B5EF4-FFF2-40B4-BE49-F238E27FC236}">
                  <a16:creationId xmlns:a16="http://schemas.microsoft.com/office/drawing/2014/main" id="{6038E114-CF31-4CCA-8747-00668AA4B076}"/>
                </a:ext>
              </a:extLst>
            </p:cNvPr>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grpSp>
        <p:nvGrpSpPr>
          <p:cNvPr id="234" name="Group 170">
            <a:extLst>
              <a:ext uri="{FF2B5EF4-FFF2-40B4-BE49-F238E27FC236}">
                <a16:creationId xmlns:a16="http://schemas.microsoft.com/office/drawing/2014/main" id="{6D900073-120F-4EB8-AF04-51DE8A11A99A}"/>
              </a:ext>
            </a:extLst>
          </p:cNvPr>
          <p:cNvGrpSpPr>
            <a:grpSpLocks/>
          </p:cNvGrpSpPr>
          <p:nvPr/>
        </p:nvGrpSpPr>
        <p:grpSpPr bwMode="auto">
          <a:xfrm>
            <a:off x="3361531" y="8458198"/>
            <a:ext cx="630238" cy="631825"/>
            <a:chOff x="2032" y="4520"/>
            <a:chExt cx="540" cy="542"/>
          </a:xfrm>
        </p:grpSpPr>
        <p:sp>
          <p:nvSpPr>
            <p:cNvPr id="235" name="Freeform 171">
              <a:extLst>
                <a:ext uri="{FF2B5EF4-FFF2-40B4-BE49-F238E27FC236}">
                  <a16:creationId xmlns:a16="http://schemas.microsoft.com/office/drawing/2014/main" id="{925F8D12-126D-4D82-ACCB-E723217135C2}"/>
                </a:ext>
              </a:extLst>
            </p:cNvPr>
            <p:cNvSpPr>
              <a:spLocks/>
            </p:cNvSpPr>
            <p:nvPr/>
          </p:nvSpPr>
          <p:spPr bwMode="auto">
            <a:xfrm>
              <a:off x="2490" y="4762"/>
              <a:ext cx="6" cy="300"/>
            </a:xfrm>
            <a:custGeom>
              <a:avLst/>
              <a:gdLst>
                <a:gd name="T0" fmla="*/ 6 w 6"/>
                <a:gd name="T1" fmla="*/ 0 h 300"/>
                <a:gd name="T2" fmla="*/ 0 w 6"/>
                <a:gd name="T3" fmla="*/ 300 h 300"/>
                <a:gd name="T4" fmla="*/ 6 w 6"/>
                <a:gd name="T5" fmla="*/ 0 h 300"/>
                <a:gd name="T6" fmla="*/ 0 60000 65536"/>
                <a:gd name="T7" fmla="*/ 0 60000 65536"/>
                <a:gd name="T8" fmla="*/ 0 60000 65536"/>
                <a:gd name="T9" fmla="*/ 0 w 6"/>
                <a:gd name="T10" fmla="*/ 0 h 300"/>
                <a:gd name="T11" fmla="*/ 6 w 6"/>
                <a:gd name="T12" fmla="*/ 300 h 300"/>
              </a:gdLst>
              <a:ahLst/>
              <a:cxnLst>
                <a:cxn ang="T6">
                  <a:pos x="T0" y="T1"/>
                </a:cxn>
                <a:cxn ang="T7">
                  <a:pos x="T2" y="T3"/>
                </a:cxn>
                <a:cxn ang="T8">
                  <a:pos x="T4" y="T5"/>
                </a:cxn>
              </a:cxnLst>
              <a:rect l="T9" t="T10" r="T11" b="T12"/>
              <a:pathLst>
                <a:path w="6" h="300">
                  <a:moveTo>
                    <a:pt x="6" y="0"/>
                  </a:moveTo>
                  <a:lnTo>
                    <a:pt x="0" y="300"/>
                  </a:lnTo>
                  <a:lnTo>
                    <a:pt x="6" y="0"/>
                  </a:lnTo>
                  <a:close/>
                </a:path>
              </a:pathLst>
            </a:custGeom>
            <a:solidFill>
              <a:srgbClr val="00A800"/>
            </a:solidFill>
            <a:ln w="76200">
              <a:solidFill>
                <a:schemeClr val="tx1"/>
              </a:solidFill>
              <a:round/>
              <a:headEnd/>
              <a:tailEnd/>
            </a:ln>
          </p:spPr>
          <p:txBody>
            <a:bodyPr/>
            <a:lstStyle/>
            <a:p>
              <a:endParaRPr lang="en-US"/>
            </a:p>
          </p:txBody>
        </p:sp>
        <p:sp>
          <p:nvSpPr>
            <p:cNvPr id="236" name="Freeform 172">
              <a:extLst>
                <a:ext uri="{FF2B5EF4-FFF2-40B4-BE49-F238E27FC236}">
                  <a16:creationId xmlns:a16="http://schemas.microsoft.com/office/drawing/2014/main" id="{E1836C4F-76A8-472D-9C8A-FFE42E475E76}"/>
                </a:ext>
              </a:extLst>
            </p:cNvPr>
            <p:cNvSpPr>
              <a:spLocks/>
            </p:cNvSpPr>
            <p:nvPr/>
          </p:nvSpPr>
          <p:spPr bwMode="auto">
            <a:xfrm>
              <a:off x="2084" y="4762"/>
              <a:ext cx="6" cy="300"/>
            </a:xfrm>
            <a:custGeom>
              <a:avLst/>
              <a:gdLst>
                <a:gd name="T0" fmla="*/ 6 w 6"/>
                <a:gd name="T1" fmla="*/ 0 h 300"/>
                <a:gd name="T2" fmla="*/ 0 w 6"/>
                <a:gd name="T3" fmla="*/ 300 h 300"/>
                <a:gd name="T4" fmla="*/ 6 w 6"/>
                <a:gd name="T5" fmla="*/ 0 h 300"/>
                <a:gd name="T6" fmla="*/ 0 60000 65536"/>
                <a:gd name="T7" fmla="*/ 0 60000 65536"/>
                <a:gd name="T8" fmla="*/ 0 60000 65536"/>
                <a:gd name="T9" fmla="*/ 0 w 6"/>
                <a:gd name="T10" fmla="*/ 0 h 300"/>
                <a:gd name="T11" fmla="*/ 6 w 6"/>
                <a:gd name="T12" fmla="*/ 300 h 300"/>
              </a:gdLst>
              <a:ahLst/>
              <a:cxnLst>
                <a:cxn ang="T6">
                  <a:pos x="T0" y="T1"/>
                </a:cxn>
                <a:cxn ang="T7">
                  <a:pos x="T2" y="T3"/>
                </a:cxn>
                <a:cxn ang="T8">
                  <a:pos x="T4" y="T5"/>
                </a:cxn>
              </a:cxnLst>
              <a:rect l="T9" t="T10" r="T11" b="T12"/>
              <a:pathLst>
                <a:path w="6" h="300">
                  <a:moveTo>
                    <a:pt x="6" y="0"/>
                  </a:moveTo>
                  <a:lnTo>
                    <a:pt x="0" y="300"/>
                  </a:lnTo>
                  <a:lnTo>
                    <a:pt x="6" y="0"/>
                  </a:lnTo>
                  <a:close/>
                </a:path>
              </a:pathLst>
            </a:custGeom>
            <a:solidFill>
              <a:srgbClr val="00A800"/>
            </a:solidFill>
            <a:ln w="76200">
              <a:solidFill>
                <a:schemeClr val="tx1"/>
              </a:solidFill>
              <a:round/>
              <a:headEnd/>
              <a:tailEnd/>
            </a:ln>
          </p:spPr>
          <p:txBody>
            <a:bodyPr/>
            <a:lstStyle/>
            <a:p>
              <a:endParaRPr lang="en-US"/>
            </a:p>
          </p:txBody>
        </p:sp>
        <p:sp>
          <p:nvSpPr>
            <p:cNvPr id="237" name="Freeform 173">
              <a:extLst>
                <a:ext uri="{FF2B5EF4-FFF2-40B4-BE49-F238E27FC236}">
                  <a16:creationId xmlns:a16="http://schemas.microsoft.com/office/drawing/2014/main" id="{822E8FD3-F560-4D46-BB6E-7CDEAC91F996}"/>
                </a:ext>
              </a:extLst>
            </p:cNvPr>
            <p:cNvSpPr>
              <a:spLocks/>
            </p:cNvSpPr>
            <p:nvPr/>
          </p:nvSpPr>
          <p:spPr bwMode="auto">
            <a:xfrm>
              <a:off x="2032" y="4520"/>
              <a:ext cx="540" cy="252"/>
            </a:xfrm>
            <a:custGeom>
              <a:avLst/>
              <a:gdLst>
                <a:gd name="T0" fmla="*/ 0 w 540"/>
                <a:gd name="T1" fmla="*/ 0 h 252"/>
                <a:gd name="T2" fmla="*/ 540 w 540"/>
                <a:gd name="T3" fmla="*/ 0 h 252"/>
                <a:gd name="T4" fmla="*/ 540 w 540"/>
                <a:gd name="T5" fmla="*/ 252 h 252"/>
                <a:gd name="T6" fmla="*/ 0 w 540"/>
                <a:gd name="T7" fmla="*/ 252 h 252"/>
                <a:gd name="T8" fmla="*/ 0 w 540"/>
                <a:gd name="T9" fmla="*/ 0 h 252"/>
                <a:gd name="T10" fmla="*/ 0 60000 65536"/>
                <a:gd name="T11" fmla="*/ 0 60000 65536"/>
                <a:gd name="T12" fmla="*/ 0 60000 65536"/>
                <a:gd name="T13" fmla="*/ 0 60000 65536"/>
                <a:gd name="T14" fmla="*/ 0 60000 65536"/>
                <a:gd name="T15" fmla="*/ 0 w 540"/>
                <a:gd name="T16" fmla="*/ 0 h 252"/>
                <a:gd name="T17" fmla="*/ 540 w 540"/>
                <a:gd name="T18" fmla="*/ 252 h 252"/>
              </a:gdLst>
              <a:ahLst/>
              <a:cxnLst>
                <a:cxn ang="T10">
                  <a:pos x="T0" y="T1"/>
                </a:cxn>
                <a:cxn ang="T11">
                  <a:pos x="T2" y="T3"/>
                </a:cxn>
                <a:cxn ang="T12">
                  <a:pos x="T4" y="T5"/>
                </a:cxn>
                <a:cxn ang="T13">
                  <a:pos x="T6" y="T7"/>
                </a:cxn>
                <a:cxn ang="T14">
                  <a:pos x="T8" y="T9"/>
                </a:cxn>
              </a:cxnLst>
              <a:rect l="T15" t="T16" r="T17" b="T18"/>
              <a:pathLst>
                <a:path w="540" h="252">
                  <a:moveTo>
                    <a:pt x="0" y="0"/>
                  </a:moveTo>
                  <a:lnTo>
                    <a:pt x="540" y="0"/>
                  </a:lnTo>
                  <a:lnTo>
                    <a:pt x="540" y="252"/>
                  </a:lnTo>
                  <a:lnTo>
                    <a:pt x="0" y="252"/>
                  </a:lnTo>
                  <a:lnTo>
                    <a:pt x="0" y="0"/>
                  </a:lnTo>
                  <a:close/>
                </a:path>
              </a:pathLst>
            </a:custGeom>
            <a:solidFill>
              <a:srgbClr val="00A800"/>
            </a:solidFill>
            <a:ln w="22225">
              <a:solidFill>
                <a:schemeClr val="tx1"/>
              </a:solidFill>
              <a:round/>
              <a:headEnd/>
              <a:tailEnd/>
            </a:ln>
          </p:spPr>
          <p:txBody>
            <a:bodyPr/>
            <a:lstStyle/>
            <a:p>
              <a:endParaRPr lang="en-US"/>
            </a:p>
          </p:txBody>
        </p:sp>
      </p:grpSp>
      <p:grpSp>
        <p:nvGrpSpPr>
          <p:cNvPr id="4" name="Group 3">
            <a:extLst>
              <a:ext uri="{FF2B5EF4-FFF2-40B4-BE49-F238E27FC236}">
                <a16:creationId xmlns:a16="http://schemas.microsoft.com/office/drawing/2014/main" id="{8A91CACA-969C-824F-9451-E0EA760C7184}"/>
              </a:ext>
            </a:extLst>
          </p:cNvPr>
          <p:cNvGrpSpPr/>
          <p:nvPr/>
        </p:nvGrpSpPr>
        <p:grpSpPr>
          <a:xfrm>
            <a:off x="298944" y="4384223"/>
            <a:ext cx="634338" cy="787400"/>
            <a:chOff x="298944" y="4384223"/>
            <a:chExt cx="634338" cy="787400"/>
          </a:xfrm>
        </p:grpSpPr>
        <p:grpSp>
          <p:nvGrpSpPr>
            <p:cNvPr id="241" name="Group 185">
              <a:extLst>
                <a:ext uri="{FF2B5EF4-FFF2-40B4-BE49-F238E27FC236}">
                  <a16:creationId xmlns:a16="http://schemas.microsoft.com/office/drawing/2014/main" id="{0A79A7FB-F918-4A80-878D-8A2023C03C13}"/>
                </a:ext>
              </a:extLst>
            </p:cNvPr>
            <p:cNvGrpSpPr>
              <a:grpSpLocks/>
            </p:cNvGrpSpPr>
            <p:nvPr/>
          </p:nvGrpSpPr>
          <p:grpSpPr bwMode="auto">
            <a:xfrm rot="2378281">
              <a:off x="645944" y="4437011"/>
              <a:ext cx="287338" cy="525463"/>
              <a:chOff x="2449" y="2688"/>
              <a:chExt cx="181" cy="331"/>
            </a:xfrm>
          </p:grpSpPr>
          <p:sp>
            <p:nvSpPr>
              <p:cNvPr id="242" name="Freeform 186">
                <a:extLst>
                  <a:ext uri="{FF2B5EF4-FFF2-40B4-BE49-F238E27FC236}">
                    <a16:creationId xmlns:a16="http://schemas.microsoft.com/office/drawing/2014/main" id="{EAE53164-546E-4A41-987B-374745A1CF31}"/>
                  </a:ext>
                </a:extLst>
              </p:cNvPr>
              <p:cNvSpPr>
                <a:spLocks/>
              </p:cNvSpPr>
              <p:nvPr/>
            </p:nvSpPr>
            <p:spPr bwMode="auto">
              <a:xfrm>
                <a:off x="2449" y="2688"/>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243" name="Freeform 187">
                <a:extLst>
                  <a:ext uri="{FF2B5EF4-FFF2-40B4-BE49-F238E27FC236}">
                    <a16:creationId xmlns:a16="http://schemas.microsoft.com/office/drawing/2014/main" id="{7E4E6875-5490-4AE0-970E-195DA274BE6D}"/>
                  </a:ext>
                </a:extLst>
              </p:cNvPr>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nvGrpSpPr>
            <p:cNvPr id="247" name="Group 185">
              <a:extLst>
                <a:ext uri="{FF2B5EF4-FFF2-40B4-BE49-F238E27FC236}">
                  <a16:creationId xmlns:a16="http://schemas.microsoft.com/office/drawing/2014/main" id="{5CB7C977-9DE6-40B8-B76E-8C148757366B}"/>
                </a:ext>
              </a:extLst>
            </p:cNvPr>
            <p:cNvGrpSpPr>
              <a:grpSpLocks/>
            </p:cNvGrpSpPr>
            <p:nvPr/>
          </p:nvGrpSpPr>
          <p:grpSpPr bwMode="auto">
            <a:xfrm rot="18849145" flipH="1">
              <a:off x="418009" y="4431718"/>
              <a:ext cx="287333" cy="525463"/>
              <a:chOff x="2449" y="2688"/>
              <a:chExt cx="181" cy="331"/>
            </a:xfrm>
          </p:grpSpPr>
          <p:sp>
            <p:nvSpPr>
              <p:cNvPr id="248" name="Freeform 186">
                <a:extLst>
                  <a:ext uri="{FF2B5EF4-FFF2-40B4-BE49-F238E27FC236}">
                    <a16:creationId xmlns:a16="http://schemas.microsoft.com/office/drawing/2014/main" id="{39938C9D-DE89-4CDC-8C53-F654E1906BAD}"/>
                  </a:ext>
                </a:extLst>
              </p:cNvPr>
              <p:cNvSpPr>
                <a:spLocks/>
              </p:cNvSpPr>
              <p:nvPr/>
            </p:nvSpPr>
            <p:spPr bwMode="auto">
              <a:xfrm>
                <a:off x="2449" y="2688"/>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249" name="Freeform 187">
                <a:extLst>
                  <a:ext uri="{FF2B5EF4-FFF2-40B4-BE49-F238E27FC236}">
                    <a16:creationId xmlns:a16="http://schemas.microsoft.com/office/drawing/2014/main" id="{C11B197F-CA04-4D52-9F8C-B0579AA53141}"/>
                  </a:ext>
                </a:extLst>
              </p:cNvPr>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nvGrpSpPr>
            <p:cNvPr id="250" name="Group 33">
              <a:extLst>
                <a:ext uri="{FF2B5EF4-FFF2-40B4-BE49-F238E27FC236}">
                  <a16:creationId xmlns:a16="http://schemas.microsoft.com/office/drawing/2014/main" id="{594CC3F1-4F4E-4355-A575-D6DEE558B437}"/>
                </a:ext>
              </a:extLst>
            </p:cNvPr>
            <p:cNvGrpSpPr>
              <a:grpSpLocks/>
            </p:cNvGrpSpPr>
            <p:nvPr/>
          </p:nvGrpSpPr>
          <p:grpSpPr bwMode="auto">
            <a:xfrm>
              <a:off x="522676" y="4384223"/>
              <a:ext cx="290513" cy="787400"/>
              <a:chOff x="2244" y="2118"/>
              <a:chExt cx="181" cy="499"/>
            </a:xfrm>
          </p:grpSpPr>
          <p:sp>
            <p:nvSpPr>
              <p:cNvPr id="251" name="Line 34">
                <a:extLst>
                  <a:ext uri="{FF2B5EF4-FFF2-40B4-BE49-F238E27FC236}">
                    <a16:creationId xmlns:a16="http://schemas.microsoft.com/office/drawing/2014/main" id="{CA2A6DDB-BD12-4D02-9868-6C28E249A5F9}"/>
                  </a:ext>
                </a:extLst>
              </p:cNvPr>
              <p:cNvSpPr>
                <a:spLocks noChangeShapeType="1"/>
              </p:cNvSpPr>
              <p:nvPr/>
            </p:nvSpPr>
            <p:spPr bwMode="auto">
              <a:xfrm>
                <a:off x="2251"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2" name="Line 35">
                <a:extLst>
                  <a:ext uri="{FF2B5EF4-FFF2-40B4-BE49-F238E27FC236}">
                    <a16:creationId xmlns:a16="http://schemas.microsoft.com/office/drawing/2014/main" id="{8BE00561-5763-4A18-93A3-C98E08C27BC5}"/>
                  </a:ext>
                </a:extLst>
              </p:cNvPr>
              <p:cNvSpPr>
                <a:spLocks noChangeShapeType="1"/>
              </p:cNvSpPr>
              <p:nvPr/>
            </p:nvSpPr>
            <p:spPr bwMode="auto">
              <a:xfrm>
                <a:off x="2420"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3" name="Freeform 36">
                <a:extLst>
                  <a:ext uri="{FF2B5EF4-FFF2-40B4-BE49-F238E27FC236}">
                    <a16:creationId xmlns:a16="http://schemas.microsoft.com/office/drawing/2014/main" id="{1478389A-5CCA-431B-BC4E-B4950AB4B177}"/>
                  </a:ext>
                </a:extLst>
              </p:cNvPr>
              <p:cNvSpPr>
                <a:spLocks/>
              </p:cNvSpPr>
              <p:nvPr/>
            </p:nvSpPr>
            <p:spPr bwMode="auto">
              <a:xfrm>
                <a:off x="2244" y="2118"/>
                <a:ext cx="181" cy="333"/>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a:solidFill>
                  <a:schemeClr val="tx1"/>
                </a:solidFill>
                <a:round/>
                <a:headEnd/>
                <a:tailEnd/>
              </a:ln>
            </p:spPr>
            <p:txBody>
              <a:bodyPr/>
              <a:lstStyle/>
              <a:p>
                <a:endParaRPr lang="en-US"/>
              </a:p>
            </p:txBody>
          </p:sp>
        </p:grpSp>
      </p:grpSp>
      <p:grpSp>
        <p:nvGrpSpPr>
          <p:cNvPr id="339" name="Group 51">
            <a:extLst>
              <a:ext uri="{FF2B5EF4-FFF2-40B4-BE49-F238E27FC236}">
                <a16:creationId xmlns:a16="http://schemas.microsoft.com/office/drawing/2014/main" id="{DA0AA5AD-A2F1-4BC0-A9B9-55964555D219}"/>
              </a:ext>
            </a:extLst>
          </p:cNvPr>
          <p:cNvGrpSpPr>
            <a:grpSpLocks/>
          </p:cNvGrpSpPr>
          <p:nvPr/>
        </p:nvGrpSpPr>
        <p:grpSpPr bwMode="auto">
          <a:xfrm>
            <a:off x="365678" y="3504971"/>
            <a:ext cx="141288" cy="460375"/>
            <a:chOff x="5403" y="3457"/>
            <a:chExt cx="209" cy="755"/>
          </a:xfrm>
        </p:grpSpPr>
        <p:sp>
          <p:nvSpPr>
            <p:cNvPr id="340" name="Oval 52">
              <a:extLst>
                <a:ext uri="{FF2B5EF4-FFF2-40B4-BE49-F238E27FC236}">
                  <a16:creationId xmlns:a16="http://schemas.microsoft.com/office/drawing/2014/main" id="{4889F570-5805-4B19-B8F4-13CCFE26A1EC}"/>
                </a:ext>
              </a:extLst>
            </p:cNvPr>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41" name="Oval 53">
              <a:extLst>
                <a:ext uri="{FF2B5EF4-FFF2-40B4-BE49-F238E27FC236}">
                  <a16:creationId xmlns:a16="http://schemas.microsoft.com/office/drawing/2014/main" id="{3906B064-B26F-454F-BBD5-FD7AC9E411F2}"/>
                </a:ext>
              </a:extLst>
            </p:cNvPr>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42" name="Freeform 54">
              <a:extLst>
                <a:ext uri="{FF2B5EF4-FFF2-40B4-BE49-F238E27FC236}">
                  <a16:creationId xmlns:a16="http://schemas.microsoft.com/office/drawing/2014/main" id="{5F21503B-2B1A-4899-B99F-2D670CC936AE}"/>
                </a:ext>
              </a:extLst>
            </p:cNvPr>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343" name="Rectangle 55">
              <a:extLst>
                <a:ext uri="{FF2B5EF4-FFF2-40B4-BE49-F238E27FC236}">
                  <a16:creationId xmlns:a16="http://schemas.microsoft.com/office/drawing/2014/main" id="{2500919E-8B7F-48AE-A4A0-6ADAA4E2CB35}"/>
                </a:ext>
              </a:extLst>
            </p:cNvPr>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44" name="Rectangle 56">
              <a:extLst>
                <a:ext uri="{FF2B5EF4-FFF2-40B4-BE49-F238E27FC236}">
                  <a16:creationId xmlns:a16="http://schemas.microsoft.com/office/drawing/2014/main" id="{2C6A9590-B3A8-44B1-9A5A-D0F85CB56767}"/>
                </a:ext>
              </a:extLst>
            </p:cNvPr>
            <p:cNvSpPr>
              <a:spLocks noChangeArrowheads="1"/>
            </p:cNvSpPr>
            <p:nvPr/>
          </p:nvSpPr>
          <p:spPr bwMode="auto">
            <a:xfrm>
              <a:off x="5437" y="3779"/>
              <a:ext cx="138" cy="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45" name="Rectangle 57">
              <a:extLst>
                <a:ext uri="{FF2B5EF4-FFF2-40B4-BE49-F238E27FC236}">
                  <a16:creationId xmlns:a16="http://schemas.microsoft.com/office/drawing/2014/main" id="{F4430972-808C-4E1B-87F0-26F32E14081E}"/>
                </a:ext>
              </a:extLst>
            </p:cNvPr>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46" name="Rectangle 58">
              <a:extLst>
                <a:ext uri="{FF2B5EF4-FFF2-40B4-BE49-F238E27FC236}">
                  <a16:creationId xmlns:a16="http://schemas.microsoft.com/office/drawing/2014/main" id="{47FDB03D-73B1-4EB7-871A-978955921211}"/>
                </a:ext>
              </a:extLst>
            </p:cNvPr>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sp>
        <p:nvSpPr>
          <p:cNvPr id="300" name="AutoShape 28">
            <a:extLst>
              <a:ext uri="{FF2B5EF4-FFF2-40B4-BE49-F238E27FC236}">
                <a16:creationId xmlns:a16="http://schemas.microsoft.com/office/drawing/2014/main" id="{45624D08-E86C-494C-80E2-8794320E9F54}"/>
              </a:ext>
            </a:extLst>
          </p:cNvPr>
          <p:cNvSpPr>
            <a:spLocks noChangeArrowheads="1"/>
          </p:cNvSpPr>
          <p:nvPr/>
        </p:nvSpPr>
        <p:spPr bwMode="auto">
          <a:xfrm>
            <a:off x="1692150" y="3543524"/>
            <a:ext cx="323850" cy="568325"/>
          </a:xfrm>
          <a:prstGeom prst="can">
            <a:avLst>
              <a:gd name="adj" fmla="val 43873"/>
            </a:avLst>
          </a:prstGeom>
          <a:solidFill>
            <a:srgbClr val="73D9F1"/>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dirty="0"/>
          </a:p>
        </p:txBody>
      </p:sp>
      <p:sp>
        <p:nvSpPr>
          <p:cNvPr id="2" name="TextBox 1">
            <a:extLst>
              <a:ext uri="{FF2B5EF4-FFF2-40B4-BE49-F238E27FC236}">
                <a16:creationId xmlns:a16="http://schemas.microsoft.com/office/drawing/2014/main" id="{FB9FB3F1-54A1-4C02-9EB5-7CACD99938BC}"/>
              </a:ext>
            </a:extLst>
          </p:cNvPr>
          <p:cNvSpPr txBox="1"/>
          <p:nvPr/>
        </p:nvSpPr>
        <p:spPr>
          <a:xfrm>
            <a:off x="3435155" y="9132172"/>
            <a:ext cx="448964" cy="246221"/>
          </a:xfrm>
          <a:prstGeom prst="rect">
            <a:avLst/>
          </a:prstGeom>
          <a:solidFill>
            <a:srgbClr val="FF0000"/>
          </a:solidFill>
        </p:spPr>
        <p:txBody>
          <a:bodyPr wrap="square" rtlCol="0">
            <a:spAutoFit/>
          </a:bodyPr>
          <a:lstStyle/>
          <a:p>
            <a:r>
              <a:rPr lang="en-US" sz="1000" b="1" dirty="0"/>
              <a:t>X </a:t>
            </a:r>
            <a:r>
              <a:rPr lang="en-US" sz="1000" b="1" dirty="0" err="1"/>
              <a:t>X</a:t>
            </a:r>
            <a:endParaRPr lang="en-US" sz="1000" b="1" dirty="0"/>
          </a:p>
        </p:txBody>
      </p:sp>
      <p:grpSp>
        <p:nvGrpSpPr>
          <p:cNvPr id="50" name="Group 49">
            <a:extLst>
              <a:ext uri="{FF2B5EF4-FFF2-40B4-BE49-F238E27FC236}">
                <a16:creationId xmlns:a16="http://schemas.microsoft.com/office/drawing/2014/main" id="{35AD3BBC-DDE5-BB46-B9F9-5BF684B61E1C}"/>
              </a:ext>
            </a:extLst>
          </p:cNvPr>
          <p:cNvGrpSpPr/>
          <p:nvPr/>
        </p:nvGrpSpPr>
        <p:grpSpPr>
          <a:xfrm>
            <a:off x="586414" y="5486163"/>
            <a:ext cx="1348696" cy="975979"/>
            <a:chOff x="586414" y="5486163"/>
            <a:chExt cx="1348696" cy="975979"/>
          </a:xfrm>
        </p:grpSpPr>
        <p:sp>
          <p:nvSpPr>
            <p:cNvPr id="347" name="Freeform 32">
              <a:extLst>
                <a:ext uri="{FF2B5EF4-FFF2-40B4-BE49-F238E27FC236}">
                  <a16:creationId xmlns:a16="http://schemas.microsoft.com/office/drawing/2014/main" id="{4157E0B9-BF93-484F-866D-BB5E0F22B9EB}"/>
                </a:ext>
              </a:extLst>
            </p:cNvPr>
            <p:cNvSpPr>
              <a:spLocks/>
            </p:cNvSpPr>
            <p:nvPr/>
          </p:nvSpPr>
          <p:spPr bwMode="auto">
            <a:xfrm rot="10800000">
              <a:off x="1177117" y="5935092"/>
              <a:ext cx="287338" cy="527050"/>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nvGrpSpPr>
            <p:cNvPr id="298" name="Group 297">
              <a:extLst>
                <a:ext uri="{FF2B5EF4-FFF2-40B4-BE49-F238E27FC236}">
                  <a16:creationId xmlns:a16="http://schemas.microsoft.com/office/drawing/2014/main" id="{755AF9F5-8D0F-4EDB-A973-933F198C6040}"/>
                </a:ext>
              </a:extLst>
            </p:cNvPr>
            <p:cNvGrpSpPr/>
            <p:nvPr/>
          </p:nvGrpSpPr>
          <p:grpSpPr>
            <a:xfrm>
              <a:off x="586414" y="5486163"/>
              <a:ext cx="1348696" cy="687105"/>
              <a:chOff x="628210" y="5118434"/>
              <a:chExt cx="1348696" cy="687105"/>
            </a:xfrm>
          </p:grpSpPr>
          <p:grpSp>
            <p:nvGrpSpPr>
              <p:cNvPr id="293" name="Group 29">
                <a:extLst>
                  <a:ext uri="{FF2B5EF4-FFF2-40B4-BE49-F238E27FC236}">
                    <a16:creationId xmlns:a16="http://schemas.microsoft.com/office/drawing/2014/main" id="{A56D9C0B-1618-4515-A112-276185E0FEDB}"/>
                  </a:ext>
                </a:extLst>
              </p:cNvPr>
              <p:cNvGrpSpPr>
                <a:grpSpLocks/>
              </p:cNvGrpSpPr>
              <p:nvPr/>
            </p:nvGrpSpPr>
            <p:grpSpPr bwMode="auto">
              <a:xfrm rot="10605369">
                <a:off x="1379438" y="5218982"/>
                <a:ext cx="100893" cy="401638"/>
                <a:chOff x="535" y="485"/>
                <a:chExt cx="166" cy="253"/>
              </a:xfrm>
            </p:grpSpPr>
            <p:sp>
              <p:nvSpPr>
                <p:cNvPr id="294" name="Line 30">
                  <a:extLst>
                    <a:ext uri="{FF2B5EF4-FFF2-40B4-BE49-F238E27FC236}">
                      <a16:creationId xmlns:a16="http://schemas.microsoft.com/office/drawing/2014/main" id="{1719CD57-F77A-4B7C-9B14-644DB28F5A77}"/>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5" name="Line 31">
                  <a:extLst>
                    <a:ext uri="{FF2B5EF4-FFF2-40B4-BE49-F238E27FC236}">
                      <a16:creationId xmlns:a16="http://schemas.microsoft.com/office/drawing/2014/main" id="{71887FD9-4323-43F3-BA1F-7B5A514B2AEF}"/>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81" name="Group 61">
                <a:extLst>
                  <a:ext uri="{FF2B5EF4-FFF2-40B4-BE49-F238E27FC236}">
                    <a16:creationId xmlns:a16="http://schemas.microsoft.com/office/drawing/2014/main" id="{6A10E610-FA41-4EEA-A85E-6ADA5E9E4812}"/>
                  </a:ext>
                </a:extLst>
              </p:cNvPr>
              <p:cNvGrpSpPr>
                <a:grpSpLocks/>
              </p:cNvGrpSpPr>
              <p:nvPr/>
            </p:nvGrpSpPr>
            <p:grpSpPr bwMode="auto">
              <a:xfrm rot="19262310">
                <a:off x="628210" y="5118434"/>
                <a:ext cx="1348696" cy="687105"/>
                <a:chOff x="576" y="4512"/>
                <a:chExt cx="1200" cy="1029"/>
              </a:xfrm>
            </p:grpSpPr>
            <p:sp>
              <p:nvSpPr>
                <p:cNvPr id="282" name="Freeform 62">
                  <a:extLst>
                    <a:ext uri="{FF2B5EF4-FFF2-40B4-BE49-F238E27FC236}">
                      <a16:creationId xmlns:a16="http://schemas.microsoft.com/office/drawing/2014/main" id="{D9BA5F30-9653-4BD7-B756-1C14D9EF75B2}"/>
                    </a:ext>
                  </a:extLst>
                </p:cNvPr>
                <p:cNvSpPr>
                  <a:spLocks noChangeAspect="1" noEditPoints="1"/>
                </p:cNvSpPr>
                <p:nvPr/>
              </p:nvSpPr>
              <p:spPr bwMode="auto">
                <a:xfrm>
                  <a:off x="576" y="4512"/>
                  <a:ext cx="1200" cy="1029"/>
                </a:xfrm>
                <a:custGeom>
                  <a:avLst/>
                  <a:gdLst>
                    <a:gd name="T0" fmla="*/ 0 w 1344"/>
                    <a:gd name="T1" fmla="*/ 0 h 1152"/>
                    <a:gd name="T2" fmla="*/ 99 w 1344"/>
                    <a:gd name="T3" fmla="*/ 0 h 1152"/>
                    <a:gd name="T4" fmla="*/ 99 w 1344"/>
                    <a:gd name="T5" fmla="*/ 86 h 1152"/>
                    <a:gd name="T6" fmla="*/ 0 w 1344"/>
                    <a:gd name="T7" fmla="*/ 86 h 1152"/>
                    <a:gd name="T8" fmla="*/ 0 w 1344"/>
                    <a:gd name="T9" fmla="*/ 0 h 1152"/>
                    <a:gd name="T10" fmla="*/ 4 w 1344"/>
                    <a:gd name="T11" fmla="*/ 4 h 1152"/>
                    <a:gd name="T12" fmla="*/ 95 w 1344"/>
                    <a:gd name="T13" fmla="*/ 4 h 1152"/>
                    <a:gd name="T14" fmla="*/ 95 w 1344"/>
                    <a:gd name="T15" fmla="*/ 79 h 1152"/>
                    <a:gd name="T16" fmla="*/ 4 w 1344"/>
                    <a:gd name="T17" fmla="*/ 79 h 1152"/>
                    <a:gd name="T18" fmla="*/ 4 w 1344"/>
                    <a:gd name="T19" fmla="*/ 4 h 1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44"/>
                    <a:gd name="T31" fmla="*/ 0 h 1152"/>
                    <a:gd name="T32" fmla="*/ 1344 w 1344"/>
                    <a:gd name="T33" fmla="*/ 1152 h 1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44" h="1152">
                      <a:moveTo>
                        <a:pt x="0" y="0"/>
                      </a:moveTo>
                      <a:lnTo>
                        <a:pt x="1344" y="0"/>
                      </a:lnTo>
                      <a:lnTo>
                        <a:pt x="1344" y="1152"/>
                      </a:lnTo>
                      <a:lnTo>
                        <a:pt x="0" y="1152"/>
                      </a:lnTo>
                      <a:lnTo>
                        <a:pt x="0" y="0"/>
                      </a:lnTo>
                      <a:close/>
                      <a:moveTo>
                        <a:pt x="48" y="67"/>
                      </a:moveTo>
                      <a:lnTo>
                        <a:pt x="1284" y="67"/>
                      </a:lnTo>
                      <a:lnTo>
                        <a:pt x="1284" y="1076"/>
                      </a:lnTo>
                      <a:lnTo>
                        <a:pt x="48" y="1076"/>
                      </a:lnTo>
                      <a:lnTo>
                        <a:pt x="48" y="67"/>
                      </a:lnTo>
                      <a:close/>
                    </a:path>
                  </a:pathLst>
                </a:custGeom>
                <a:solidFill>
                  <a:srgbClr val="4ADC93"/>
                </a:solidFill>
                <a:ln w="0">
                  <a:solidFill>
                    <a:srgbClr val="000000"/>
                  </a:solidFill>
                  <a:round/>
                  <a:headEnd/>
                  <a:tailEnd/>
                </a:ln>
              </p:spPr>
              <p:txBody>
                <a:bodyPr/>
                <a:lstStyle/>
                <a:p>
                  <a:endParaRPr lang="en-US"/>
                </a:p>
              </p:txBody>
            </p:sp>
            <p:sp>
              <p:nvSpPr>
                <p:cNvPr id="283" name="Freeform 63">
                  <a:extLst>
                    <a:ext uri="{FF2B5EF4-FFF2-40B4-BE49-F238E27FC236}">
                      <a16:creationId xmlns:a16="http://schemas.microsoft.com/office/drawing/2014/main" id="{4A831B80-5966-4FB9-A4B8-D0D1DE4150DB}"/>
                    </a:ext>
                  </a:extLst>
                </p:cNvPr>
                <p:cNvSpPr>
                  <a:spLocks noChangeAspect="1"/>
                </p:cNvSpPr>
                <p:nvPr/>
              </p:nvSpPr>
              <p:spPr bwMode="auto">
                <a:xfrm>
                  <a:off x="597" y="4544"/>
                  <a:ext cx="315" cy="959"/>
                </a:xfrm>
                <a:custGeom>
                  <a:avLst/>
                  <a:gdLst>
                    <a:gd name="T0" fmla="*/ 0 w 522"/>
                    <a:gd name="T1" fmla="*/ 0 h 1074"/>
                    <a:gd name="T2" fmla="*/ 0 w 522"/>
                    <a:gd name="T3" fmla="*/ 79 h 1074"/>
                    <a:gd name="T4" fmla="*/ 1 w 522"/>
                    <a:gd name="T5" fmla="*/ 79 h 1074"/>
                    <a:gd name="T6" fmla="*/ 1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sp>
              <p:nvSpPr>
                <p:cNvPr id="284" name="Freeform 64">
                  <a:extLst>
                    <a:ext uri="{FF2B5EF4-FFF2-40B4-BE49-F238E27FC236}">
                      <a16:creationId xmlns:a16="http://schemas.microsoft.com/office/drawing/2014/main" id="{27916887-C8CD-45A2-B7E8-ECA671B3CDD1}"/>
                    </a:ext>
                  </a:extLst>
                </p:cNvPr>
                <p:cNvSpPr>
                  <a:spLocks noChangeAspect="1"/>
                </p:cNvSpPr>
                <p:nvPr/>
              </p:nvSpPr>
              <p:spPr bwMode="auto">
                <a:xfrm>
                  <a:off x="1392" y="4550"/>
                  <a:ext cx="352" cy="959"/>
                </a:xfrm>
                <a:custGeom>
                  <a:avLst/>
                  <a:gdLst>
                    <a:gd name="T0" fmla="*/ 0 w 522"/>
                    <a:gd name="T1" fmla="*/ 0 h 1074"/>
                    <a:gd name="T2" fmla="*/ 0 w 522"/>
                    <a:gd name="T3" fmla="*/ 79 h 1074"/>
                    <a:gd name="T4" fmla="*/ 1 w 522"/>
                    <a:gd name="T5" fmla="*/ 79 h 1074"/>
                    <a:gd name="T6" fmla="*/ 1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sp>
              <p:nvSpPr>
                <p:cNvPr id="285" name="Freeform 65">
                  <a:extLst>
                    <a:ext uri="{FF2B5EF4-FFF2-40B4-BE49-F238E27FC236}">
                      <a16:creationId xmlns:a16="http://schemas.microsoft.com/office/drawing/2014/main" id="{8938D897-5753-4B65-B514-58C12FBE6480}"/>
                    </a:ext>
                  </a:extLst>
                </p:cNvPr>
                <p:cNvSpPr>
                  <a:spLocks noChangeAspect="1"/>
                </p:cNvSpPr>
                <p:nvPr/>
              </p:nvSpPr>
              <p:spPr bwMode="auto">
                <a:xfrm rot="-5400000">
                  <a:off x="936" y="4701"/>
                  <a:ext cx="469" cy="1147"/>
                </a:xfrm>
                <a:custGeom>
                  <a:avLst/>
                  <a:gdLst>
                    <a:gd name="T0" fmla="*/ 0 w 522"/>
                    <a:gd name="T1" fmla="*/ 0 h 1074"/>
                    <a:gd name="T2" fmla="*/ 0 w 522"/>
                    <a:gd name="T3" fmla="*/ 4873 h 1074"/>
                    <a:gd name="T4" fmla="*/ 44 w 522"/>
                    <a:gd name="T5" fmla="*/ 4873 h 1074"/>
                    <a:gd name="T6" fmla="*/ 44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dirty="0"/>
                </a:p>
              </p:txBody>
            </p:sp>
            <p:sp>
              <p:nvSpPr>
                <p:cNvPr id="286" name="Freeform 66">
                  <a:extLst>
                    <a:ext uri="{FF2B5EF4-FFF2-40B4-BE49-F238E27FC236}">
                      <a16:creationId xmlns:a16="http://schemas.microsoft.com/office/drawing/2014/main" id="{223254E1-2EC2-4AE0-9CC8-947E45170B9B}"/>
                    </a:ext>
                  </a:extLst>
                </p:cNvPr>
                <p:cNvSpPr>
                  <a:spLocks noChangeAspect="1"/>
                </p:cNvSpPr>
                <p:nvPr/>
              </p:nvSpPr>
              <p:spPr bwMode="auto">
                <a:xfrm rot="-5400000">
                  <a:off x="1096" y="4051"/>
                  <a:ext cx="160" cy="1146"/>
                </a:xfrm>
                <a:custGeom>
                  <a:avLst/>
                  <a:gdLst>
                    <a:gd name="T0" fmla="*/ 0 w 522"/>
                    <a:gd name="T1" fmla="*/ 0 h 1074"/>
                    <a:gd name="T2" fmla="*/ 0 w 522"/>
                    <a:gd name="T3" fmla="*/ 4776 h 1074"/>
                    <a:gd name="T4" fmla="*/ 0 w 522"/>
                    <a:gd name="T5" fmla="*/ 4776 h 1074"/>
                    <a:gd name="T6" fmla="*/ 0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grpSp>
          <p:sp>
            <p:nvSpPr>
              <p:cNvPr id="278" name="Rectangle 49">
                <a:extLst>
                  <a:ext uri="{FF2B5EF4-FFF2-40B4-BE49-F238E27FC236}">
                    <a16:creationId xmlns:a16="http://schemas.microsoft.com/office/drawing/2014/main" id="{BB0FD793-E8CF-49F8-BE30-7BF59EFBC38E}"/>
                  </a:ext>
                </a:extLst>
              </p:cNvPr>
              <p:cNvSpPr>
                <a:spLocks noChangeArrowheads="1"/>
              </p:cNvSpPr>
              <p:nvPr/>
            </p:nvSpPr>
            <p:spPr bwMode="auto">
              <a:xfrm rot="3088025">
                <a:off x="1091895" y="5054762"/>
                <a:ext cx="457200" cy="762000"/>
              </a:xfrm>
              <a:prstGeom prst="rect">
                <a:avLst/>
              </a:prstGeom>
              <a:solidFill>
                <a:srgbClr val="4ADC93"/>
              </a:solidFill>
              <a:ln w="0">
                <a:solidFill>
                  <a:srgbClr val="4ADC93"/>
                </a:solidFill>
                <a:miter lim="800000"/>
                <a:headEnd/>
                <a:tailEnd/>
              </a:ln>
            </p:spPr>
            <p:txBody>
              <a:bodyP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sp>
          <p:nvSpPr>
            <p:cNvPr id="47" name="Freeform 36">
              <a:extLst>
                <a:ext uri="{FF2B5EF4-FFF2-40B4-BE49-F238E27FC236}">
                  <a16:creationId xmlns:a16="http://schemas.microsoft.com/office/drawing/2014/main" id="{88D66274-782C-4462-B321-CE45B5E320B6}"/>
                </a:ext>
              </a:extLst>
            </p:cNvPr>
            <p:cNvSpPr>
              <a:spLocks/>
            </p:cNvSpPr>
            <p:nvPr/>
          </p:nvSpPr>
          <p:spPr bwMode="auto">
            <a:xfrm rot="3122633">
              <a:off x="1194371" y="5763849"/>
              <a:ext cx="290513" cy="525459"/>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a:solidFill>
                <a:schemeClr val="tx1"/>
              </a:solidFill>
              <a:round/>
              <a:headEnd/>
              <a:tailEnd/>
            </a:ln>
          </p:spPr>
          <p:txBody>
            <a:bodyPr/>
            <a:lstStyle/>
            <a:p>
              <a:endParaRPr lang="en-US"/>
            </a:p>
          </p:txBody>
        </p:sp>
      </p:grpSp>
      <p:sp>
        <p:nvSpPr>
          <p:cNvPr id="350" name="AutoShape 28">
            <a:extLst>
              <a:ext uri="{FF2B5EF4-FFF2-40B4-BE49-F238E27FC236}">
                <a16:creationId xmlns:a16="http://schemas.microsoft.com/office/drawing/2014/main" id="{EF8B945C-DB45-48C9-AA8A-6DDF1A962998}"/>
              </a:ext>
            </a:extLst>
          </p:cNvPr>
          <p:cNvSpPr>
            <a:spLocks noChangeArrowheads="1"/>
          </p:cNvSpPr>
          <p:nvPr/>
        </p:nvSpPr>
        <p:spPr bwMode="auto">
          <a:xfrm>
            <a:off x="1594092" y="5986368"/>
            <a:ext cx="323850" cy="568325"/>
          </a:xfrm>
          <a:prstGeom prst="can">
            <a:avLst>
              <a:gd name="adj" fmla="val 43873"/>
            </a:avLst>
          </a:prstGeom>
          <a:solidFill>
            <a:srgbClr val="73D9F1"/>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dirty="0"/>
          </a:p>
        </p:txBody>
      </p:sp>
      <p:grpSp>
        <p:nvGrpSpPr>
          <p:cNvPr id="227" name="Group 226">
            <a:extLst>
              <a:ext uri="{FF2B5EF4-FFF2-40B4-BE49-F238E27FC236}">
                <a16:creationId xmlns:a16="http://schemas.microsoft.com/office/drawing/2014/main" id="{026F7D9D-412B-7D45-93B4-B90CCA880A25}"/>
              </a:ext>
            </a:extLst>
          </p:cNvPr>
          <p:cNvGrpSpPr/>
          <p:nvPr/>
        </p:nvGrpSpPr>
        <p:grpSpPr>
          <a:xfrm>
            <a:off x="6319030" y="7302500"/>
            <a:ext cx="634338" cy="787400"/>
            <a:chOff x="298944" y="4384223"/>
            <a:chExt cx="634338" cy="787400"/>
          </a:xfrm>
        </p:grpSpPr>
        <p:grpSp>
          <p:nvGrpSpPr>
            <p:cNvPr id="228" name="Group 185">
              <a:extLst>
                <a:ext uri="{FF2B5EF4-FFF2-40B4-BE49-F238E27FC236}">
                  <a16:creationId xmlns:a16="http://schemas.microsoft.com/office/drawing/2014/main" id="{485C5D85-F108-D047-A752-68B0385C14E3}"/>
                </a:ext>
              </a:extLst>
            </p:cNvPr>
            <p:cNvGrpSpPr>
              <a:grpSpLocks/>
            </p:cNvGrpSpPr>
            <p:nvPr/>
          </p:nvGrpSpPr>
          <p:grpSpPr bwMode="auto">
            <a:xfrm rot="2378281">
              <a:off x="645944" y="4437011"/>
              <a:ext cx="287338" cy="525463"/>
              <a:chOff x="2449" y="2688"/>
              <a:chExt cx="181" cy="331"/>
            </a:xfrm>
          </p:grpSpPr>
          <p:sp>
            <p:nvSpPr>
              <p:cNvPr id="272" name="Freeform 186">
                <a:extLst>
                  <a:ext uri="{FF2B5EF4-FFF2-40B4-BE49-F238E27FC236}">
                    <a16:creationId xmlns:a16="http://schemas.microsoft.com/office/drawing/2014/main" id="{D45370E9-F76B-B64F-BD67-775480569C41}"/>
                  </a:ext>
                </a:extLst>
              </p:cNvPr>
              <p:cNvSpPr>
                <a:spLocks/>
              </p:cNvSpPr>
              <p:nvPr/>
            </p:nvSpPr>
            <p:spPr bwMode="auto">
              <a:xfrm>
                <a:off x="2449" y="2688"/>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273" name="Freeform 187">
                <a:extLst>
                  <a:ext uri="{FF2B5EF4-FFF2-40B4-BE49-F238E27FC236}">
                    <a16:creationId xmlns:a16="http://schemas.microsoft.com/office/drawing/2014/main" id="{E14D66DA-B839-3443-9D14-C3BA509CAA7E}"/>
                  </a:ext>
                </a:extLst>
              </p:cNvPr>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nvGrpSpPr>
            <p:cNvPr id="229" name="Group 185">
              <a:extLst>
                <a:ext uri="{FF2B5EF4-FFF2-40B4-BE49-F238E27FC236}">
                  <a16:creationId xmlns:a16="http://schemas.microsoft.com/office/drawing/2014/main" id="{61E9F710-BA72-6C4A-9B9E-4926D7C4D709}"/>
                </a:ext>
              </a:extLst>
            </p:cNvPr>
            <p:cNvGrpSpPr>
              <a:grpSpLocks/>
            </p:cNvGrpSpPr>
            <p:nvPr/>
          </p:nvGrpSpPr>
          <p:grpSpPr bwMode="auto">
            <a:xfrm rot="18849145" flipH="1">
              <a:off x="418009" y="4431718"/>
              <a:ext cx="287333" cy="525463"/>
              <a:chOff x="2449" y="2688"/>
              <a:chExt cx="181" cy="331"/>
            </a:xfrm>
          </p:grpSpPr>
          <p:sp>
            <p:nvSpPr>
              <p:cNvPr id="270" name="Freeform 186">
                <a:extLst>
                  <a:ext uri="{FF2B5EF4-FFF2-40B4-BE49-F238E27FC236}">
                    <a16:creationId xmlns:a16="http://schemas.microsoft.com/office/drawing/2014/main" id="{940E2822-6618-A847-AACF-A478AB3A531B}"/>
                  </a:ext>
                </a:extLst>
              </p:cNvPr>
              <p:cNvSpPr>
                <a:spLocks/>
              </p:cNvSpPr>
              <p:nvPr/>
            </p:nvSpPr>
            <p:spPr bwMode="auto">
              <a:xfrm>
                <a:off x="2449" y="2688"/>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271" name="Freeform 187">
                <a:extLst>
                  <a:ext uri="{FF2B5EF4-FFF2-40B4-BE49-F238E27FC236}">
                    <a16:creationId xmlns:a16="http://schemas.microsoft.com/office/drawing/2014/main" id="{AAD4963A-04B7-3A41-A731-42A3AD171B81}"/>
                  </a:ext>
                </a:extLst>
              </p:cNvPr>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nvGrpSpPr>
            <p:cNvPr id="230" name="Group 33">
              <a:extLst>
                <a:ext uri="{FF2B5EF4-FFF2-40B4-BE49-F238E27FC236}">
                  <a16:creationId xmlns:a16="http://schemas.microsoft.com/office/drawing/2014/main" id="{2E58659C-B240-A140-A59C-0D4819FBF5C8}"/>
                </a:ext>
              </a:extLst>
            </p:cNvPr>
            <p:cNvGrpSpPr>
              <a:grpSpLocks/>
            </p:cNvGrpSpPr>
            <p:nvPr/>
          </p:nvGrpSpPr>
          <p:grpSpPr bwMode="auto">
            <a:xfrm>
              <a:off x="522676" y="4384223"/>
              <a:ext cx="290513" cy="787400"/>
              <a:chOff x="2244" y="2118"/>
              <a:chExt cx="181" cy="499"/>
            </a:xfrm>
          </p:grpSpPr>
          <p:sp>
            <p:nvSpPr>
              <p:cNvPr id="231" name="Line 34">
                <a:extLst>
                  <a:ext uri="{FF2B5EF4-FFF2-40B4-BE49-F238E27FC236}">
                    <a16:creationId xmlns:a16="http://schemas.microsoft.com/office/drawing/2014/main" id="{DA8F9FEE-DEAD-6041-AF94-322303C87AEF}"/>
                  </a:ext>
                </a:extLst>
              </p:cNvPr>
              <p:cNvSpPr>
                <a:spLocks noChangeShapeType="1"/>
              </p:cNvSpPr>
              <p:nvPr/>
            </p:nvSpPr>
            <p:spPr bwMode="auto">
              <a:xfrm>
                <a:off x="2251"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2" name="Line 35">
                <a:extLst>
                  <a:ext uri="{FF2B5EF4-FFF2-40B4-BE49-F238E27FC236}">
                    <a16:creationId xmlns:a16="http://schemas.microsoft.com/office/drawing/2014/main" id="{56CF05FF-FC03-1B45-803D-8D83BACE5782}"/>
                  </a:ext>
                </a:extLst>
              </p:cNvPr>
              <p:cNvSpPr>
                <a:spLocks noChangeShapeType="1"/>
              </p:cNvSpPr>
              <p:nvPr/>
            </p:nvSpPr>
            <p:spPr bwMode="auto">
              <a:xfrm>
                <a:off x="2420"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3" name="Freeform 36">
                <a:extLst>
                  <a:ext uri="{FF2B5EF4-FFF2-40B4-BE49-F238E27FC236}">
                    <a16:creationId xmlns:a16="http://schemas.microsoft.com/office/drawing/2014/main" id="{D6054FB7-A8F4-FB42-A73B-D0FB891EE7BF}"/>
                  </a:ext>
                </a:extLst>
              </p:cNvPr>
              <p:cNvSpPr>
                <a:spLocks/>
              </p:cNvSpPr>
              <p:nvPr/>
            </p:nvSpPr>
            <p:spPr bwMode="auto">
              <a:xfrm>
                <a:off x="2244" y="2118"/>
                <a:ext cx="181" cy="333"/>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a:solidFill>
                  <a:schemeClr val="tx1"/>
                </a:solidFill>
                <a:round/>
                <a:headEnd/>
                <a:tailEnd/>
              </a:ln>
            </p:spPr>
            <p:txBody>
              <a:bodyPr/>
              <a:lstStyle/>
              <a:p>
                <a:endParaRPr lang="en-US"/>
              </a:p>
            </p:txBody>
          </p:sp>
        </p:grpSp>
      </p:grpSp>
      <p:grpSp>
        <p:nvGrpSpPr>
          <p:cNvPr id="274" name="Group 273">
            <a:extLst>
              <a:ext uri="{FF2B5EF4-FFF2-40B4-BE49-F238E27FC236}">
                <a16:creationId xmlns:a16="http://schemas.microsoft.com/office/drawing/2014/main" id="{389F4D34-46EE-7C4B-9488-B19CBE072EAD}"/>
              </a:ext>
            </a:extLst>
          </p:cNvPr>
          <p:cNvGrpSpPr/>
          <p:nvPr/>
        </p:nvGrpSpPr>
        <p:grpSpPr>
          <a:xfrm>
            <a:off x="6072360" y="5252765"/>
            <a:ext cx="634338" cy="787400"/>
            <a:chOff x="298944" y="4384223"/>
            <a:chExt cx="634338" cy="787400"/>
          </a:xfrm>
        </p:grpSpPr>
        <p:grpSp>
          <p:nvGrpSpPr>
            <p:cNvPr id="275" name="Group 185">
              <a:extLst>
                <a:ext uri="{FF2B5EF4-FFF2-40B4-BE49-F238E27FC236}">
                  <a16:creationId xmlns:a16="http://schemas.microsoft.com/office/drawing/2014/main" id="{D92ACB84-149E-A041-B582-D4AF1D76CF8F}"/>
                </a:ext>
              </a:extLst>
            </p:cNvPr>
            <p:cNvGrpSpPr>
              <a:grpSpLocks/>
            </p:cNvGrpSpPr>
            <p:nvPr/>
          </p:nvGrpSpPr>
          <p:grpSpPr bwMode="auto">
            <a:xfrm rot="2378281">
              <a:off x="645944" y="4437011"/>
              <a:ext cx="287338" cy="525463"/>
              <a:chOff x="2449" y="2688"/>
              <a:chExt cx="181" cy="331"/>
            </a:xfrm>
          </p:grpSpPr>
          <p:sp>
            <p:nvSpPr>
              <p:cNvPr id="291" name="Freeform 186">
                <a:extLst>
                  <a:ext uri="{FF2B5EF4-FFF2-40B4-BE49-F238E27FC236}">
                    <a16:creationId xmlns:a16="http://schemas.microsoft.com/office/drawing/2014/main" id="{1030131E-5475-1E4B-B5FB-43FD9A6678DE}"/>
                  </a:ext>
                </a:extLst>
              </p:cNvPr>
              <p:cNvSpPr>
                <a:spLocks/>
              </p:cNvSpPr>
              <p:nvPr/>
            </p:nvSpPr>
            <p:spPr bwMode="auto">
              <a:xfrm>
                <a:off x="2449" y="2688"/>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292" name="Freeform 187">
                <a:extLst>
                  <a:ext uri="{FF2B5EF4-FFF2-40B4-BE49-F238E27FC236}">
                    <a16:creationId xmlns:a16="http://schemas.microsoft.com/office/drawing/2014/main" id="{3BF5BA68-7AC6-F74F-9AC0-531C4EFEADE2}"/>
                  </a:ext>
                </a:extLst>
              </p:cNvPr>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nvGrpSpPr>
            <p:cNvPr id="276" name="Group 185">
              <a:extLst>
                <a:ext uri="{FF2B5EF4-FFF2-40B4-BE49-F238E27FC236}">
                  <a16:creationId xmlns:a16="http://schemas.microsoft.com/office/drawing/2014/main" id="{8E5EF487-E91E-FC4F-9774-BB6BF20C5E1C}"/>
                </a:ext>
              </a:extLst>
            </p:cNvPr>
            <p:cNvGrpSpPr>
              <a:grpSpLocks/>
            </p:cNvGrpSpPr>
            <p:nvPr/>
          </p:nvGrpSpPr>
          <p:grpSpPr bwMode="auto">
            <a:xfrm rot="18849145" flipH="1">
              <a:off x="418009" y="4431718"/>
              <a:ext cx="287333" cy="525463"/>
              <a:chOff x="2449" y="2688"/>
              <a:chExt cx="181" cy="331"/>
            </a:xfrm>
          </p:grpSpPr>
          <p:sp>
            <p:nvSpPr>
              <p:cNvPr id="289" name="Freeform 186">
                <a:extLst>
                  <a:ext uri="{FF2B5EF4-FFF2-40B4-BE49-F238E27FC236}">
                    <a16:creationId xmlns:a16="http://schemas.microsoft.com/office/drawing/2014/main" id="{24A80739-9D6C-DA4C-ADC5-FFB786C4FABA}"/>
                  </a:ext>
                </a:extLst>
              </p:cNvPr>
              <p:cNvSpPr>
                <a:spLocks/>
              </p:cNvSpPr>
              <p:nvPr/>
            </p:nvSpPr>
            <p:spPr bwMode="auto">
              <a:xfrm>
                <a:off x="2449" y="2688"/>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290" name="Freeform 187">
                <a:extLst>
                  <a:ext uri="{FF2B5EF4-FFF2-40B4-BE49-F238E27FC236}">
                    <a16:creationId xmlns:a16="http://schemas.microsoft.com/office/drawing/2014/main" id="{FAC59DB3-EA18-E545-8FD4-035353A8496D}"/>
                  </a:ext>
                </a:extLst>
              </p:cNvPr>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nvGrpSpPr>
            <p:cNvPr id="277" name="Group 33">
              <a:extLst>
                <a:ext uri="{FF2B5EF4-FFF2-40B4-BE49-F238E27FC236}">
                  <a16:creationId xmlns:a16="http://schemas.microsoft.com/office/drawing/2014/main" id="{46D41F5A-7A73-354D-8990-AA256AEF367C}"/>
                </a:ext>
              </a:extLst>
            </p:cNvPr>
            <p:cNvGrpSpPr>
              <a:grpSpLocks/>
            </p:cNvGrpSpPr>
            <p:nvPr/>
          </p:nvGrpSpPr>
          <p:grpSpPr bwMode="auto">
            <a:xfrm>
              <a:off x="522676" y="4384223"/>
              <a:ext cx="290513" cy="787400"/>
              <a:chOff x="2244" y="2118"/>
              <a:chExt cx="181" cy="499"/>
            </a:xfrm>
          </p:grpSpPr>
          <p:sp>
            <p:nvSpPr>
              <p:cNvPr id="279" name="Line 34">
                <a:extLst>
                  <a:ext uri="{FF2B5EF4-FFF2-40B4-BE49-F238E27FC236}">
                    <a16:creationId xmlns:a16="http://schemas.microsoft.com/office/drawing/2014/main" id="{32BDFF38-D01A-F145-96DE-1FAA4E14A276}"/>
                  </a:ext>
                </a:extLst>
              </p:cNvPr>
              <p:cNvSpPr>
                <a:spLocks noChangeShapeType="1"/>
              </p:cNvSpPr>
              <p:nvPr/>
            </p:nvSpPr>
            <p:spPr bwMode="auto">
              <a:xfrm>
                <a:off x="2251"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0" name="Line 35">
                <a:extLst>
                  <a:ext uri="{FF2B5EF4-FFF2-40B4-BE49-F238E27FC236}">
                    <a16:creationId xmlns:a16="http://schemas.microsoft.com/office/drawing/2014/main" id="{9C6550D5-686F-E442-8818-7F518751D9DC}"/>
                  </a:ext>
                </a:extLst>
              </p:cNvPr>
              <p:cNvSpPr>
                <a:spLocks noChangeShapeType="1"/>
              </p:cNvSpPr>
              <p:nvPr/>
            </p:nvSpPr>
            <p:spPr bwMode="auto">
              <a:xfrm>
                <a:off x="2420"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 name="Freeform 36">
                <a:extLst>
                  <a:ext uri="{FF2B5EF4-FFF2-40B4-BE49-F238E27FC236}">
                    <a16:creationId xmlns:a16="http://schemas.microsoft.com/office/drawing/2014/main" id="{550BDD64-23CD-C14A-A786-E258955B1793}"/>
                  </a:ext>
                </a:extLst>
              </p:cNvPr>
              <p:cNvSpPr>
                <a:spLocks/>
              </p:cNvSpPr>
              <p:nvPr/>
            </p:nvSpPr>
            <p:spPr bwMode="auto">
              <a:xfrm>
                <a:off x="2244" y="2118"/>
                <a:ext cx="181" cy="333"/>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a:solidFill>
                  <a:schemeClr val="tx1"/>
                </a:solidFill>
                <a:round/>
                <a:headEnd/>
                <a:tailEnd/>
              </a:ln>
            </p:spPr>
            <p:txBody>
              <a:bodyPr/>
              <a:lstStyle/>
              <a:p>
                <a:endParaRPr lang="en-US"/>
              </a:p>
            </p:txBody>
          </p:sp>
        </p:grpSp>
      </p:grpSp>
      <p:grpSp>
        <p:nvGrpSpPr>
          <p:cNvPr id="348" name="Group 347">
            <a:extLst>
              <a:ext uri="{FF2B5EF4-FFF2-40B4-BE49-F238E27FC236}">
                <a16:creationId xmlns:a16="http://schemas.microsoft.com/office/drawing/2014/main" id="{2D7200E6-BBD6-1A40-AA94-DE2BDCA09963}"/>
              </a:ext>
            </a:extLst>
          </p:cNvPr>
          <p:cNvGrpSpPr/>
          <p:nvPr/>
        </p:nvGrpSpPr>
        <p:grpSpPr>
          <a:xfrm>
            <a:off x="270425" y="7037077"/>
            <a:ext cx="1348696" cy="975979"/>
            <a:chOff x="586414" y="5486163"/>
            <a:chExt cx="1348696" cy="975979"/>
          </a:xfrm>
        </p:grpSpPr>
        <p:sp>
          <p:nvSpPr>
            <p:cNvPr id="349" name="Freeform 32">
              <a:extLst>
                <a:ext uri="{FF2B5EF4-FFF2-40B4-BE49-F238E27FC236}">
                  <a16:creationId xmlns:a16="http://schemas.microsoft.com/office/drawing/2014/main" id="{6AB81118-2E0B-FB41-8029-8B36F2EB5A83}"/>
                </a:ext>
              </a:extLst>
            </p:cNvPr>
            <p:cNvSpPr>
              <a:spLocks/>
            </p:cNvSpPr>
            <p:nvPr/>
          </p:nvSpPr>
          <p:spPr bwMode="auto">
            <a:xfrm rot="10800000">
              <a:off x="1177117" y="5935092"/>
              <a:ext cx="287338" cy="527050"/>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nvGrpSpPr>
            <p:cNvPr id="351" name="Group 350">
              <a:extLst>
                <a:ext uri="{FF2B5EF4-FFF2-40B4-BE49-F238E27FC236}">
                  <a16:creationId xmlns:a16="http://schemas.microsoft.com/office/drawing/2014/main" id="{BEDFFE79-4641-DA4C-A3D8-ACF21D9A0874}"/>
                </a:ext>
              </a:extLst>
            </p:cNvPr>
            <p:cNvGrpSpPr/>
            <p:nvPr/>
          </p:nvGrpSpPr>
          <p:grpSpPr>
            <a:xfrm>
              <a:off x="586414" y="5486163"/>
              <a:ext cx="1348696" cy="687105"/>
              <a:chOff x="628210" y="5118434"/>
              <a:chExt cx="1348696" cy="687105"/>
            </a:xfrm>
          </p:grpSpPr>
          <p:grpSp>
            <p:nvGrpSpPr>
              <p:cNvPr id="355" name="Group 29">
                <a:extLst>
                  <a:ext uri="{FF2B5EF4-FFF2-40B4-BE49-F238E27FC236}">
                    <a16:creationId xmlns:a16="http://schemas.microsoft.com/office/drawing/2014/main" id="{DDDD33AC-8878-3A42-93D5-B20D68FB2DBB}"/>
                  </a:ext>
                </a:extLst>
              </p:cNvPr>
              <p:cNvGrpSpPr>
                <a:grpSpLocks/>
              </p:cNvGrpSpPr>
              <p:nvPr/>
            </p:nvGrpSpPr>
            <p:grpSpPr bwMode="auto">
              <a:xfrm rot="10605369">
                <a:off x="1379438" y="5218982"/>
                <a:ext cx="100893" cy="401638"/>
                <a:chOff x="535" y="485"/>
                <a:chExt cx="166" cy="253"/>
              </a:xfrm>
            </p:grpSpPr>
            <p:sp>
              <p:nvSpPr>
                <p:cNvPr id="364" name="Line 30">
                  <a:extLst>
                    <a:ext uri="{FF2B5EF4-FFF2-40B4-BE49-F238E27FC236}">
                      <a16:creationId xmlns:a16="http://schemas.microsoft.com/office/drawing/2014/main" id="{CEEF1754-C086-2644-836D-D9020EC09BDB}"/>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5" name="Line 31">
                  <a:extLst>
                    <a:ext uri="{FF2B5EF4-FFF2-40B4-BE49-F238E27FC236}">
                      <a16:creationId xmlns:a16="http://schemas.microsoft.com/office/drawing/2014/main" id="{3D6FE856-3FD3-4C4C-8999-59BE99A34FC8}"/>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57" name="Group 61">
                <a:extLst>
                  <a:ext uri="{FF2B5EF4-FFF2-40B4-BE49-F238E27FC236}">
                    <a16:creationId xmlns:a16="http://schemas.microsoft.com/office/drawing/2014/main" id="{D288EC7F-710B-C04F-B723-F0961A2A16C1}"/>
                  </a:ext>
                </a:extLst>
              </p:cNvPr>
              <p:cNvGrpSpPr>
                <a:grpSpLocks/>
              </p:cNvGrpSpPr>
              <p:nvPr/>
            </p:nvGrpSpPr>
            <p:grpSpPr bwMode="auto">
              <a:xfrm rot="19262310">
                <a:off x="628210" y="5118434"/>
                <a:ext cx="1348696" cy="687105"/>
                <a:chOff x="576" y="4512"/>
                <a:chExt cx="1200" cy="1029"/>
              </a:xfrm>
            </p:grpSpPr>
            <p:sp>
              <p:nvSpPr>
                <p:cNvPr id="359" name="Freeform 62">
                  <a:extLst>
                    <a:ext uri="{FF2B5EF4-FFF2-40B4-BE49-F238E27FC236}">
                      <a16:creationId xmlns:a16="http://schemas.microsoft.com/office/drawing/2014/main" id="{F5969284-0723-9B41-A313-192E0FA83D6E}"/>
                    </a:ext>
                  </a:extLst>
                </p:cNvPr>
                <p:cNvSpPr>
                  <a:spLocks noChangeAspect="1" noEditPoints="1"/>
                </p:cNvSpPr>
                <p:nvPr/>
              </p:nvSpPr>
              <p:spPr bwMode="auto">
                <a:xfrm>
                  <a:off x="576" y="4512"/>
                  <a:ext cx="1200" cy="1029"/>
                </a:xfrm>
                <a:custGeom>
                  <a:avLst/>
                  <a:gdLst>
                    <a:gd name="T0" fmla="*/ 0 w 1344"/>
                    <a:gd name="T1" fmla="*/ 0 h 1152"/>
                    <a:gd name="T2" fmla="*/ 99 w 1344"/>
                    <a:gd name="T3" fmla="*/ 0 h 1152"/>
                    <a:gd name="T4" fmla="*/ 99 w 1344"/>
                    <a:gd name="T5" fmla="*/ 86 h 1152"/>
                    <a:gd name="T6" fmla="*/ 0 w 1344"/>
                    <a:gd name="T7" fmla="*/ 86 h 1152"/>
                    <a:gd name="T8" fmla="*/ 0 w 1344"/>
                    <a:gd name="T9" fmla="*/ 0 h 1152"/>
                    <a:gd name="T10" fmla="*/ 4 w 1344"/>
                    <a:gd name="T11" fmla="*/ 4 h 1152"/>
                    <a:gd name="T12" fmla="*/ 95 w 1344"/>
                    <a:gd name="T13" fmla="*/ 4 h 1152"/>
                    <a:gd name="T14" fmla="*/ 95 w 1344"/>
                    <a:gd name="T15" fmla="*/ 79 h 1152"/>
                    <a:gd name="T16" fmla="*/ 4 w 1344"/>
                    <a:gd name="T17" fmla="*/ 79 h 1152"/>
                    <a:gd name="T18" fmla="*/ 4 w 1344"/>
                    <a:gd name="T19" fmla="*/ 4 h 1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44"/>
                    <a:gd name="T31" fmla="*/ 0 h 1152"/>
                    <a:gd name="T32" fmla="*/ 1344 w 1344"/>
                    <a:gd name="T33" fmla="*/ 1152 h 1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44" h="1152">
                      <a:moveTo>
                        <a:pt x="0" y="0"/>
                      </a:moveTo>
                      <a:lnTo>
                        <a:pt x="1344" y="0"/>
                      </a:lnTo>
                      <a:lnTo>
                        <a:pt x="1344" y="1152"/>
                      </a:lnTo>
                      <a:lnTo>
                        <a:pt x="0" y="1152"/>
                      </a:lnTo>
                      <a:lnTo>
                        <a:pt x="0" y="0"/>
                      </a:lnTo>
                      <a:close/>
                      <a:moveTo>
                        <a:pt x="48" y="67"/>
                      </a:moveTo>
                      <a:lnTo>
                        <a:pt x="1284" y="67"/>
                      </a:lnTo>
                      <a:lnTo>
                        <a:pt x="1284" y="1076"/>
                      </a:lnTo>
                      <a:lnTo>
                        <a:pt x="48" y="1076"/>
                      </a:lnTo>
                      <a:lnTo>
                        <a:pt x="48" y="67"/>
                      </a:lnTo>
                      <a:close/>
                    </a:path>
                  </a:pathLst>
                </a:custGeom>
                <a:solidFill>
                  <a:srgbClr val="4ADC93"/>
                </a:solidFill>
                <a:ln w="0">
                  <a:solidFill>
                    <a:srgbClr val="000000"/>
                  </a:solidFill>
                  <a:round/>
                  <a:headEnd/>
                  <a:tailEnd/>
                </a:ln>
              </p:spPr>
              <p:txBody>
                <a:bodyPr/>
                <a:lstStyle/>
                <a:p>
                  <a:endParaRPr lang="en-US"/>
                </a:p>
              </p:txBody>
            </p:sp>
            <p:sp>
              <p:nvSpPr>
                <p:cNvPr id="360" name="Freeform 63">
                  <a:extLst>
                    <a:ext uri="{FF2B5EF4-FFF2-40B4-BE49-F238E27FC236}">
                      <a16:creationId xmlns:a16="http://schemas.microsoft.com/office/drawing/2014/main" id="{CD6D2345-041E-E74F-B8D6-EDE747FA6052}"/>
                    </a:ext>
                  </a:extLst>
                </p:cNvPr>
                <p:cNvSpPr>
                  <a:spLocks noChangeAspect="1"/>
                </p:cNvSpPr>
                <p:nvPr/>
              </p:nvSpPr>
              <p:spPr bwMode="auto">
                <a:xfrm>
                  <a:off x="597" y="4544"/>
                  <a:ext cx="315" cy="959"/>
                </a:xfrm>
                <a:custGeom>
                  <a:avLst/>
                  <a:gdLst>
                    <a:gd name="T0" fmla="*/ 0 w 522"/>
                    <a:gd name="T1" fmla="*/ 0 h 1074"/>
                    <a:gd name="T2" fmla="*/ 0 w 522"/>
                    <a:gd name="T3" fmla="*/ 79 h 1074"/>
                    <a:gd name="T4" fmla="*/ 1 w 522"/>
                    <a:gd name="T5" fmla="*/ 79 h 1074"/>
                    <a:gd name="T6" fmla="*/ 1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sp>
              <p:nvSpPr>
                <p:cNvPr id="361" name="Freeform 64">
                  <a:extLst>
                    <a:ext uri="{FF2B5EF4-FFF2-40B4-BE49-F238E27FC236}">
                      <a16:creationId xmlns:a16="http://schemas.microsoft.com/office/drawing/2014/main" id="{31C7EEE2-4557-F744-98B6-3961D9B44D01}"/>
                    </a:ext>
                  </a:extLst>
                </p:cNvPr>
                <p:cNvSpPr>
                  <a:spLocks noChangeAspect="1"/>
                </p:cNvSpPr>
                <p:nvPr/>
              </p:nvSpPr>
              <p:spPr bwMode="auto">
                <a:xfrm>
                  <a:off x="1392" y="4550"/>
                  <a:ext cx="352" cy="959"/>
                </a:xfrm>
                <a:custGeom>
                  <a:avLst/>
                  <a:gdLst>
                    <a:gd name="T0" fmla="*/ 0 w 522"/>
                    <a:gd name="T1" fmla="*/ 0 h 1074"/>
                    <a:gd name="T2" fmla="*/ 0 w 522"/>
                    <a:gd name="T3" fmla="*/ 79 h 1074"/>
                    <a:gd name="T4" fmla="*/ 1 w 522"/>
                    <a:gd name="T5" fmla="*/ 79 h 1074"/>
                    <a:gd name="T6" fmla="*/ 1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sp>
              <p:nvSpPr>
                <p:cNvPr id="362" name="Freeform 65">
                  <a:extLst>
                    <a:ext uri="{FF2B5EF4-FFF2-40B4-BE49-F238E27FC236}">
                      <a16:creationId xmlns:a16="http://schemas.microsoft.com/office/drawing/2014/main" id="{1FA7E6FE-D09F-A848-9CBF-ADD53FD65B28}"/>
                    </a:ext>
                  </a:extLst>
                </p:cNvPr>
                <p:cNvSpPr>
                  <a:spLocks noChangeAspect="1"/>
                </p:cNvSpPr>
                <p:nvPr/>
              </p:nvSpPr>
              <p:spPr bwMode="auto">
                <a:xfrm rot="-5400000">
                  <a:off x="936" y="4701"/>
                  <a:ext cx="469" cy="1147"/>
                </a:xfrm>
                <a:custGeom>
                  <a:avLst/>
                  <a:gdLst>
                    <a:gd name="T0" fmla="*/ 0 w 522"/>
                    <a:gd name="T1" fmla="*/ 0 h 1074"/>
                    <a:gd name="T2" fmla="*/ 0 w 522"/>
                    <a:gd name="T3" fmla="*/ 4873 h 1074"/>
                    <a:gd name="T4" fmla="*/ 44 w 522"/>
                    <a:gd name="T5" fmla="*/ 4873 h 1074"/>
                    <a:gd name="T6" fmla="*/ 44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dirty="0"/>
                </a:p>
              </p:txBody>
            </p:sp>
            <p:sp>
              <p:nvSpPr>
                <p:cNvPr id="363" name="Freeform 66">
                  <a:extLst>
                    <a:ext uri="{FF2B5EF4-FFF2-40B4-BE49-F238E27FC236}">
                      <a16:creationId xmlns:a16="http://schemas.microsoft.com/office/drawing/2014/main" id="{3475CC4B-A16D-CF4F-A7BA-76034BCC9C6A}"/>
                    </a:ext>
                  </a:extLst>
                </p:cNvPr>
                <p:cNvSpPr>
                  <a:spLocks noChangeAspect="1"/>
                </p:cNvSpPr>
                <p:nvPr/>
              </p:nvSpPr>
              <p:spPr bwMode="auto">
                <a:xfrm rot="-5400000">
                  <a:off x="1096" y="4051"/>
                  <a:ext cx="160" cy="1146"/>
                </a:xfrm>
                <a:custGeom>
                  <a:avLst/>
                  <a:gdLst>
                    <a:gd name="T0" fmla="*/ 0 w 522"/>
                    <a:gd name="T1" fmla="*/ 0 h 1074"/>
                    <a:gd name="T2" fmla="*/ 0 w 522"/>
                    <a:gd name="T3" fmla="*/ 4776 h 1074"/>
                    <a:gd name="T4" fmla="*/ 0 w 522"/>
                    <a:gd name="T5" fmla="*/ 4776 h 1074"/>
                    <a:gd name="T6" fmla="*/ 0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grpSp>
          <p:sp>
            <p:nvSpPr>
              <p:cNvPr id="358" name="Rectangle 49">
                <a:extLst>
                  <a:ext uri="{FF2B5EF4-FFF2-40B4-BE49-F238E27FC236}">
                    <a16:creationId xmlns:a16="http://schemas.microsoft.com/office/drawing/2014/main" id="{A94A3223-EB23-124F-AABC-DAA22EDE6A1A}"/>
                  </a:ext>
                </a:extLst>
              </p:cNvPr>
              <p:cNvSpPr>
                <a:spLocks noChangeArrowheads="1"/>
              </p:cNvSpPr>
              <p:nvPr/>
            </p:nvSpPr>
            <p:spPr bwMode="auto">
              <a:xfrm rot="3088025">
                <a:off x="1091895" y="5054762"/>
                <a:ext cx="457200" cy="762000"/>
              </a:xfrm>
              <a:prstGeom prst="rect">
                <a:avLst/>
              </a:prstGeom>
              <a:solidFill>
                <a:srgbClr val="4ADC93"/>
              </a:solidFill>
              <a:ln w="0">
                <a:solidFill>
                  <a:srgbClr val="4ADC93"/>
                </a:solidFill>
                <a:miter lim="800000"/>
                <a:headEnd/>
                <a:tailEnd/>
              </a:ln>
            </p:spPr>
            <p:txBody>
              <a:bodyP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sp>
          <p:nvSpPr>
            <p:cNvPr id="353" name="Freeform 36">
              <a:extLst>
                <a:ext uri="{FF2B5EF4-FFF2-40B4-BE49-F238E27FC236}">
                  <a16:creationId xmlns:a16="http://schemas.microsoft.com/office/drawing/2014/main" id="{26E22BA6-B0C7-9243-8E67-9522D246ADBE}"/>
                </a:ext>
              </a:extLst>
            </p:cNvPr>
            <p:cNvSpPr>
              <a:spLocks/>
            </p:cNvSpPr>
            <p:nvPr/>
          </p:nvSpPr>
          <p:spPr bwMode="auto">
            <a:xfrm rot="3122633">
              <a:off x="1194371" y="5763849"/>
              <a:ext cx="290513" cy="525459"/>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a:solidFill>
                <a:schemeClr val="tx1"/>
              </a:solidFill>
              <a:round/>
              <a:headEnd/>
              <a:tailEnd/>
            </a:ln>
          </p:spPr>
          <p:txBody>
            <a:bodyPr/>
            <a:lstStyle/>
            <a:p>
              <a:endParaRPr lang="en-US"/>
            </a:p>
          </p:txBody>
        </p:sp>
      </p:grpSp>
      <p:sp>
        <p:nvSpPr>
          <p:cNvPr id="352" name="AutoShape 28">
            <a:extLst>
              <a:ext uri="{FF2B5EF4-FFF2-40B4-BE49-F238E27FC236}">
                <a16:creationId xmlns:a16="http://schemas.microsoft.com/office/drawing/2014/main" id="{6F8C4E92-6066-466B-A17A-9CFB89646E70}"/>
              </a:ext>
            </a:extLst>
          </p:cNvPr>
          <p:cNvSpPr>
            <a:spLocks noChangeArrowheads="1"/>
          </p:cNvSpPr>
          <p:nvPr/>
        </p:nvSpPr>
        <p:spPr bwMode="auto">
          <a:xfrm>
            <a:off x="1227351" y="7527936"/>
            <a:ext cx="323850" cy="568325"/>
          </a:xfrm>
          <a:prstGeom prst="can">
            <a:avLst>
              <a:gd name="adj" fmla="val 43873"/>
            </a:avLst>
          </a:prstGeom>
          <a:solidFill>
            <a:srgbClr val="73D9F1"/>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dirty="0"/>
          </a:p>
        </p:txBody>
      </p:sp>
      <p:grpSp>
        <p:nvGrpSpPr>
          <p:cNvPr id="366" name="Group 365">
            <a:extLst>
              <a:ext uri="{FF2B5EF4-FFF2-40B4-BE49-F238E27FC236}">
                <a16:creationId xmlns:a16="http://schemas.microsoft.com/office/drawing/2014/main" id="{A13258BE-96A2-054A-A019-1F46CECAB3A1}"/>
              </a:ext>
            </a:extLst>
          </p:cNvPr>
          <p:cNvGrpSpPr/>
          <p:nvPr/>
        </p:nvGrpSpPr>
        <p:grpSpPr>
          <a:xfrm flipH="1">
            <a:off x="4608000" y="4835703"/>
            <a:ext cx="1229981" cy="975979"/>
            <a:chOff x="586414" y="5486163"/>
            <a:chExt cx="1348696" cy="975979"/>
          </a:xfrm>
        </p:grpSpPr>
        <p:sp>
          <p:nvSpPr>
            <p:cNvPr id="367" name="Freeform 32">
              <a:extLst>
                <a:ext uri="{FF2B5EF4-FFF2-40B4-BE49-F238E27FC236}">
                  <a16:creationId xmlns:a16="http://schemas.microsoft.com/office/drawing/2014/main" id="{57839B50-E1F3-CE46-AC34-8520D25CFB0A}"/>
                </a:ext>
              </a:extLst>
            </p:cNvPr>
            <p:cNvSpPr>
              <a:spLocks/>
            </p:cNvSpPr>
            <p:nvPr/>
          </p:nvSpPr>
          <p:spPr bwMode="auto">
            <a:xfrm rot="10800000">
              <a:off x="1177117" y="5935092"/>
              <a:ext cx="287338" cy="527050"/>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nvGrpSpPr>
            <p:cNvPr id="368" name="Group 367">
              <a:extLst>
                <a:ext uri="{FF2B5EF4-FFF2-40B4-BE49-F238E27FC236}">
                  <a16:creationId xmlns:a16="http://schemas.microsoft.com/office/drawing/2014/main" id="{90AD84FE-8EC5-5346-8434-24CE0F459CEC}"/>
                </a:ext>
              </a:extLst>
            </p:cNvPr>
            <p:cNvGrpSpPr/>
            <p:nvPr/>
          </p:nvGrpSpPr>
          <p:grpSpPr>
            <a:xfrm>
              <a:off x="586414" y="5486163"/>
              <a:ext cx="1348696" cy="687105"/>
              <a:chOff x="628210" y="5118434"/>
              <a:chExt cx="1348696" cy="687105"/>
            </a:xfrm>
          </p:grpSpPr>
          <p:grpSp>
            <p:nvGrpSpPr>
              <p:cNvPr id="370" name="Group 29">
                <a:extLst>
                  <a:ext uri="{FF2B5EF4-FFF2-40B4-BE49-F238E27FC236}">
                    <a16:creationId xmlns:a16="http://schemas.microsoft.com/office/drawing/2014/main" id="{BF15E809-F223-2A4B-86FF-65FAE0E94EEB}"/>
                  </a:ext>
                </a:extLst>
              </p:cNvPr>
              <p:cNvGrpSpPr>
                <a:grpSpLocks/>
              </p:cNvGrpSpPr>
              <p:nvPr/>
            </p:nvGrpSpPr>
            <p:grpSpPr bwMode="auto">
              <a:xfrm rot="10605369">
                <a:off x="1379438" y="5218982"/>
                <a:ext cx="100893" cy="401638"/>
                <a:chOff x="535" y="485"/>
                <a:chExt cx="166" cy="253"/>
              </a:xfrm>
            </p:grpSpPr>
            <p:sp>
              <p:nvSpPr>
                <p:cNvPr id="378" name="Line 30">
                  <a:extLst>
                    <a:ext uri="{FF2B5EF4-FFF2-40B4-BE49-F238E27FC236}">
                      <a16:creationId xmlns:a16="http://schemas.microsoft.com/office/drawing/2014/main" id="{2E93DB4F-6682-7C47-9761-1D62F2B28367}"/>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 name="Line 31">
                  <a:extLst>
                    <a:ext uri="{FF2B5EF4-FFF2-40B4-BE49-F238E27FC236}">
                      <a16:creationId xmlns:a16="http://schemas.microsoft.com/office/drawing/2014/main" id="{D0C9C103-7632-A149-AC9C-E7CD607E3D8B}"/>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71" name="Group 61">
                <a:extLst>
                  <a:ext uri="{FF2B5EF4-FFF2-40B4-BE49-F238E27FC236}">
                    <a16:creationId xmlns:a16="http://schemas.microsoft.com/office/drawing/2014/main" id="{58D84D7F-DF9F-2F46-B4FF-3B4C50FB1F46}"/>
                  </a:ext>
                </a:extLst>
              </p:cNvPr>
              <p:cNvGrpSpPr>
                <a:grpSpLocks/>
              </p:cNvGrpSpPr>
              <p:nvPr/>
            </p:nvGrpSpPr>
            <p:grpSpPr bwMode="auto">
              <a:xfrm rot="19262310">
                <a:off x="628210" y="5118434"/>
                <a:ext cx="1348696" cy="687105"/>
                <a:chOff x="576" y="4512"/>
                <a:chExt cx="1200" cy="1029"/>
              </a:xfrm>
            </p:grpSpPr>
            <p:sp>
              <p:nvSpPr>
                <p:cNvPr id="373" name="Freeform 62">
                  <a:extLst>
                    <a:ext uri="{FF2B5EF4-FFF2-40B4-BE49-F238E27FC236}">
                      <a16:creationId xmlns:a16="http://schemas.microsoft.com/office/drawing/2014/main" id="{57A96D2A-4ABD-674E-9011-2EDDEC18E990}"/>
                    </a:ext>
                  </a:extLst>
                </p:cNvPr>
                <p:cNvSpPr>
                  <a:spLocks noChangeAspect="1" noEditPoints="1"/>
                </p:cNvSpPr>
                <p:nvPr/>
              </p:nvSpPr>
              <p:spPr bwMode="auto">
                <a:xfrm>
                  <a:off x="576" y="4512"/>
                  <a:ext cx="1200" cy="1029"/>
                </a:xfrm>
                <a:custGeom>
                  <a:avLst/>
                  <a:gdLst>
                    <a:gd name="T0" fmla="*/ 0 w 1344"/>
                    <a:gd name="T1" fmla="*/ 0 h 1152"/>
                    <a:gd name="T2" fmla="*/ 99 w 1344"/>
                    <a:gd name="T3" fmla="*/ 0 h 1152"/>
                    <a:gd name="T4" fmla="*/ 99 w 1344"/>
                    <a:gd name="T5" fmla="*/ 86 h 1152"/>
                    <a:gd name="T6" fmla="*/ 0 w 1344"/>
                    <a:gd name="T7" fmla="*/ 86 h 1152"/>
                    <a:gd name="T8" fmla="*/ 0 w 1344"/>
                    <a:gd name="T9" fmla="*/ 0 h 1152"/>
                    <a:gd name="T10" fmla="*/ 4 w 1344"/>
                    <a:gd name="T11" fmla="*/ 4 h 1152"/>
                    <a:gd name="T12" fmla="*/ 95 w 1344"/>
                    <a:gd name="T13" fmla="*/ 4 h 1152"/>
                    <a:gd name="T14" fmla="*/ 95 w 1344"/>
                    <a:gd name="T15" fmla="*/ 79 h 1152"/>
                    <a:gd name="T16" fmla="*/ 4 w 1344"/>
                    <a:gd name="T17" fmla="*/ 79 h 1152"/>
                    <a:gd name="T18" fmla="*/ 4 w 1344"/>
                    <a:gd name="T19" fmla="*/ 4 h 1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44"/>
                    <a:gd name="T31" fmla="*/ 0 h 1152"/>
                    <a:gd name="T32" fmla="*/ 1344 w 1344"/>
                    <a:gd name="T33" fmla="*/ 1152 h 1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44" h="1152">
                      <a:moveTo>
                        <a:pt x="0" y="0"/>
                      </a:moveTo>
                      <a:lnTo>
                        <a:pt x="1344" y="0"/>
                      </a:lnTo>
                      <a:lnTo>
                        <a:pt x="1344" y="1152"/>
                      </a:lnTo>
                      <a:lnTo>
                        <a:pt x="0" y="1152"/>
                      </a:lnTo>
                      <a:lnTo>
                        <a:pt x="0" y="0"/>
                      </a:lnTo>
                      <a:close/>
                      <a:moveTo>
                        <a:pt x="48" y="67"/>
                      </a:moveTo>
                      <a:lnTo>
                        <a:pt x="1284" y="67"/>
                      </a:lnTo>
                      <a:lnTo>
                        <a:pt x="1284" y="1076"/>
                      </a:lnTo>
                      <a:lnTo>
                        <a:pt x="48" y="1076"/>
                      </a:lnTo>
                      <a:lnTo>
                        <a:pt x="48" y="67"/>
                      </a:lnTo>
                      <a:close/>
                    </a:path>
                  </a:pathLst>
                </a:custGeom>
                <a:solidFill>
                  <a:srgbClr val="4ADC93"/>
                </a:solidFill>
                <a:ln w="0">
                  <a:solidFill>
                    <a:srgbClr val="000000"/>
                  </a:solidFill>
                  <a:round/>
                  <a:headEnd/>
                  <a:tailEnd/>
                </a:ln>
              </p:spPr>
              <p:txBody>
                <a:bodyPr/>
                <a:lstStyle/>
                <a:p>
                  <a:endParaRPr lang="en-US"/>
                </a:p>
              </p:txBody>
            </p:sp>
            <p:sp>
              <p:nvSpPr>
                <p:cNvPr id="374" name="Freeform 63">
                  <a:extLst>
                    <a:ext uri="{FF2B5EF4-FFF2-40B4-BE49-F238E27FC236}">
                      <a16:creationId xmlns:a16="http://schemas.microsoft.com/office/drawing/2014/main" id="{18492133-6D35-7549-971C-D648BAE095C4}"/>
                    </a:ext>
                  </a:extLst>
                </p:cNvPr>
                <p:cNvSpPr>
                  <a:spLocks noChangeAspect="1"/>
                </p:cNvSpPr>
                <p:nvPr/>
              </p:nvSpPr>
              <p:spPr bwMode="auto">
                <a:xfrm>
                  <a:off x="597" y="4544"/>
                  <a:ext cx="315" cy="959"/>
                </a:xfrm>
                <a:custGeom>
                  <a:avLst/>
                  <a:gdLst>
                    <a:gd name="T0" fmla="*/ 0 w 522"/>
                    <a:gd name="T1" fmla="*/ 0 h 1074"/>
                    <a:gd name="T2" fmla="*/ 0 w 522"/>
                    <a:gd name="T3" fmla="*/ 79 h 1074"/>
                    <a:gd name="T4" fmla="*/ 1 w 522"/>
                    <a:gd name="T5" fmla="*/ 79 h 1074"/>
                    <a:gd name="T6" fmla="*/ 1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sp>
              <p:nvSpPr>
                <p:cNvPr id="375" name="Freeform 64">
                  <a:extLst>
                    <a:ext uri="{FF2B5EF4-FFF2-40B4-BE49-F238E27FC236}">
                      <a16:creationId xmlns:a16="http://schemas.microsoft.com/office/drawing/2014/main" id="{F5B5250F-C320-664F-A2B3-2D9B61EC7DEA}"/>
                    </a:ext>
                  </a:extLst>
                </p:cNvPr>
                <p:cNvSpPr>
                  <a:spLocks noChangeAspect="1"/>
                </p:cNvSpPr>
                <p:nvPr/>
              </p:nvSpPr>
              <p:spPr bwMode="auto">
                <a:xfrm>
                  <a:off x="1392" y="4550"/>
                  <a:ext cx="352" cy="959"/>
                </a:xfrm>
                <a:custGeom>
                  <a:avLst/>
                  <a:gdLst>
                    <a:gd name="T0" fmla="*/ 0 w 522"/>
                    <a:gd name="T1" fmla="*/ 0 h 1074"/>
                    <a:gd name="T2" fmla="*/ 0 w 522"/>
                    <a:gd name="T3" fmla="*/ 79 h 1074"/>
                    <a:gd name="T4" fmla="*/ 1 w 522"/>
                    <a:gd name="T5" fmla="*/ 79 h 1074"/>
                    <a:gd name="T6" fmla="*/ 1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sp>
              <p:nvSpPr>
                <p:cNvPr id="376" name="Freeform 65">
                  <a:extLst>
                    <a:ext uri="{FF2B5EF4-FFF2-40B4-BE49-F238E27FC236}">
                      <a16:creationId xmlns:a16="http://schemas.microsoft.com/office/drawing/2014/main" id="{FB8B550D-F564-A140-BB7D-5A0B0AD2D1D8}"/>
                    </a:ext>
                  </a:extLst>
                </p:cNvPr>
                <p:cNvSpPr>
                  <a:spLocks noChangeAspect="1"/>
                </p:cNvSpPr>
                <p:nvPr/>
              </p:nvSpPr>
              <p:spPr bwMode="auto">
                <a:xfrm rot="-5400000">
                  <a:off x="936" y="4701"/>
                  <a:ext cx="469" cy="1147"/>
                </a:xfrm>
                <a:custGeom>
                  <a:avLst/>
                  <a:gdLst>
                    <a:gd name="T0" fmla="*/ 0 w 522"/>
                    <a:gd name="T1" fmla="*/ 0 h 1074"/>
                    <a:gd name="T2" fmla="*/ 0 w 522"/>
                    <a:gd name="T3" fmla="*/ 4873 h 1074"/>
                    <a:gd name="T4" fmla="*/ 44 w 522"/>
                    <a:gd name="T5" fmla="*/ 4873 h 1074"/>
                    <a:gd name="T6" fmla="*/ 44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dirty="0"/>
                </a:p>
              </p:txBody>
            </p:sp>
            <p:sp>
              <p:nvSpPr>
                <p:cNvPr id="377" name="Freeform 66">
                  <a:extLst>
                    <a:ext uri="{FF2B5EF4-FFF2-40B4-BE49-F238E27FC236}">
                      <a16:creationId xmlns:a16="http://schemas.microsoft.com/office/drawing/2014/main" id="{0FA5EFA7-24B3-B648-8534-0AF4D290EA8D}"/>
                    </a:ext>
                  </a:extLst>
                </p:cNvPr>
                <p:cNvSpPr>
                  <a:spLocks noChangeAspect="1"/>
                </p:cNvSpPr>
                <p:nvPr/>
              </p:nvSpPr>
              <p:spPr bwMode="auto">
                <a:xfrm rot="-5400000">
                  <a:off x="1096" y="4051"/>
                  <a:ext cx="160" cy="1146"/>
                </a:xfrm>
                <a:custGeom>
                  <a:avLst/>
                  <a:gdLst>
                    <a:gd name="T0" fmla="*/ 0 w 522"/>
                    <a:gd name="T1" fmla="*/ 0 h 1074"/>
                    <a:gd name="T2" fmla="*/ 0 w 522"/>
                    <a:gd name="T3" fmla="*/ 4776 h 1074"/>
                    <a:gd name="T4" fmla="*/ 0 w 522"/>
                    <a:gd name="T5" fmla="*/ 4776 h 1074"/>
                    <a:gd name="T6" fmla="*/ 0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grpSp>
          <p:sp>
            <p:nvSpPr>
              <p:cNvPr id="372" name="Rectangle 49">
                <a:extLst>
                  <a:ext uri="{FF2B5EF4-FFF2-40B4-BE49-F238E27FC236}">
                    <a16:creationId xmlns:a16="http://schemas.microsoft.com/office/drawing/2014/main" id="{EBE9054C-306E-0B47-9287-7B84F1DE7D32}"/>
                  </a:ext>
                </a:extLst>
              </p:cNvPr>
              <p:cNvSpPr>
                <a:spLocks noChangeArrowheads="1"/>
              </p:cNvSpPr>
              <p:nvPr/>
            </p:nvSpPr>
            <p:spPr bwMode="auto">
              <a:xfrm rot="3088025">
                <a:off x="1091895" y="5054762"/>
                <a:ext cx="457200" cy="762000"/>
              </a:xfrm>
              <a:prstGeom prst="rect">
                <a:avLst/>
              </a:prstGeom>
              <a:solidFill>
                <a:srgbClr val="4ADC93"/>
              </a:solidFill>
              <a:ln w="0">
                <a:solidFill>
                  <a:srgbClr val="4ADC93"/>
                </a:solidFill>
                <a:miter lim="800000"/>
                <a:headEnd/>
                <a:tailEnd/>
              </a:ln>
            </p:spPr>
            <p:txBody>
              <a:bodyP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sp>
          <p:nvSpPr>
            <p:cNvPr id="369" name="Freeform 36">
              <a:extLst>
                <a:ext uri="{FF2B5EF4-FFF2-40B4-BE49-F238E27FC236}">
                  <a16:creationId xmlns:a16="http://schemas.microsoft.com/office/drawing/2014/main" id="{5B2EFBD7-E56C-4341-9BD8-4E91BB28ECAE}"/>
                </a:ext>
              </a:extLst>
            </p:cNvPr>
            <p:cNvSpPr>
              <a:spLocks/>
            </p:cNvSpPr>
            <p:nvPr/>
          </p:nvSpPr>
          <p:spPr bwMode="auto">
            <a:xfrm rot="3122633">
              <a:off x="1194371" y="5763849"/>
              <a:ext cx="290513" cy="525459"/>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a:solidFill>
                <a:schemeClr val="tx1"/>
              </a:solidFill>
              <a:round/>
              <a:headEnd/>
              <a:tailEnd/>
            </a:ln>
          </p:spPr>
          <p:txBody>
            <a:bodyPr/>
            <a:lstStyle/>
            <a:p>
              <a:endParaRPr lang="en-US"/>
            </a:p>
          </p:txBody>
        </p:sp>
      </p:grpSp>
      <p:grpSp>
        <p:nvGrpSpPr>
          <p:cNvPr id="380" name="Group 379">
            <a:extLst>
              <a:ext uri="{FF2B5EF4-FFF2-40B4-BE49-F238E27FC236}">
                <a16:creationId xmlns:a16="http://schemas.microsoft.com/office/drawing/2014/main" id="{446ABD1C-F0FE-E944-B217-7D656566B3AA}"/>
              </a:ext>
            </a:extLst>
          </p:cNvPr>
          <p:cNvGrpSpPr/>
          <p:nvPr/>
        </p:nvGrpSpPr>
        <p:grpSpPr>
          <a:xfrm flipH="1">
            <a:off x="5076251" y="6754607"/>
            <a:ext cx="1229981" cy="975979"/>
            <a:chOff x="586414" y="5486163"/>
            <a:chExt cx="1348696" cy="975979"/>
          </a:xfrm>
        </p:grpSpPr>
        <p:sp>
          <p:nvSpPr>
            <p:cNvPr id="381" name="Freeform 32">
              <a:extLst>
                <a:ext uri="{FF2B5EF4-FFF2-40B4-BE49-F238E27FC236}">
                  <a16:creationId xmlns:a16="http://schemas.microsoft.com/office/drawing/2014/main" id="{C10DA0DA-462A-B948-8540-4963C5CEFCCD}"/>
                </a:ext>
              </a:extLst>
            </p:cNvPr>
            <p:cNvSpPr>
              <a:spLocks/>
            </p:cNvSpPr>
            <p:nvPr/>
          </p:nvSpPr>
          <p:spPr bwMode="auto">
            <a:xfrm rot="10800000">
              <a:off x="1177117" y="5935092"/>
              <a:ext cx="287338" cy="527050"/>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nvGrpSpPr>
            <p:cNvPr id="382" name="Group 381">
              <a:extLst>
                <a:ext uri="{FF2B5EF4-FFF2-40B4-BE49-F238E27FC236}">
                  <a16:creationId xmlns:a16="http://schemas.microsoft.com/office/drawing/2014/main" id="{FF7445F3-7BC5-224F-A3DD-90B43D61D704}"/>
                </a:ext>
              </a:extLst>
            </p:cNvPr>
            <p:cNvGrpSpPr/>
            <p:nvPr/>
          </p:nvGrpSpPr>
          <p:grpSpPr>
            <a:xfrm>
              <a:off x="586414" y="5486163"/>
              <a:ext cx="1348696" cy="687105"/>
              <a:chOff x="628210" y="5118434"/>
              <a:chExt cx="1348696" cy="687105"/>
            </a:xfrm>
          </p:grpSpPr>
          <p:grpSp>
            <p:nvGrpSpPr>
              <p:cNvPr id="384" name="Group 29">
                <a:extLst>
                  <a:ext uri="{FF2B5EF4-FFF2-40B4-BE49-F238E27FC236}">
                    <a16:creationId xmlns:a16="http://schemas.microsoft.com/office/drawing/2014/main" id="{AA578ED1-936B-7641-B2FE-9D87C8CFBC8F}"/>
                  </a:ext>
                </a:extLst>
              </p:cNvPr>
              <p:cNvGrpSpPr>
                <a:grpSpLocks/>
              </p:cNvGrpSpPr>
              <p:nvPr/>
            </p:nvGrpSpPr>
            <p:grpSpPr bwMode="auto">
              <a:xfrm rot="10605369">
                <a:off x="1379438" y="5218982"/>
                <a:ext cx="100893" cy="401638"/>
                <a:chOff x="535" y="485"/>
                <a:chExt cx="166" cy="253"/>
              </a:xfrm>
            </p:grpSpPr>
            <p:sp>
              <p:nvSpPr>
                <p:cNvPr id="392" name="Line 30">
                  <a:extLst>
                    <a:ext uri="{FF2B5EF4-FFF2-40B4-BE49-F238E27FC236}">
                      <a16:creationId xmlns:a16="http://schemas.microsoft.com/office/drawing/2014/main" id="{D080E572-0C3D-664F-84A7-8051DA8A7E25}"/>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3" name="Line 31">
                  <a:extLst>
                    <a:ext uri="{FF2B5EF4-FFF2-40B4-BE49-F238E27FC236}">
                      <a16:creationId xmlns:a16="http://schemas.microsoft.com/office/drawing/2014/main" id="{CC090A0C-D0D8-5447-9489-3B26674CB8C9}"/>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85" name="Group 61">
                <a:extLst>
                  <a:ext uri="{FF2B5EF4-FFF2-40B4-BE49-F238E27FC236}">
                    <a16:creationId xmlns:a16="http://schemas.microsoft.com/office/drawing/2014/main" id="{4E258A1A-5303-C246-8E5D-8E59B73AFF2A}"/>
                  </a:ext>
                </a:extLst>
              </p:cNvPr>
              <p:cNvGrpSpPr>
                <a:grpSpLocks/>
              </p:cNvGrpSpPr>
              <p:nvPr/>
            </p:nvGrpSpPr>
            <p:grpSpPr bwMode="auto">
              <a:xfrm rot="19262310">
                <a:off x="628210" y="5118434"/>
                <a:ext cx="1348696" cy="687105"/>
                <a:chOff x="576" y="4512"/>
                <a:chExt cx="1200" cy="1029"/>
              </a:xfrm>
            </p:grpSpPr>
            <p:sp>
              <p:nvSpPr>
                <p:cNvPr id="387" name="Freeform 62">
                  <a:extLst>
                    <a:ext uri="{FF2B5EF4-FFF2-40B4-BE49-F238E27FC236}">
                      <a16:creationId xmlns:a16="http://schemas.microsoft.com/office/drawing/2014/main" id="{B4BACA11-7041-984F-BDED-D63C0499CA15}"/>
                    </a:ext>
                  </a:extLst>
                </p:cNvPr>
                <p:cNvSpPr>
                  <a:spLocks noChangeAspect="1" noEditPoints="1"/>
                </p:cNvSpPr>
                <p:nvPr/>
              </p:nvSpPr>
              <p:spPr bwMode="auto">
                <a:xfrm>
                  <a:off x="576" y="4512"/>
                  <a:ext cx="1200" cy="1029"/>
                </a:xfrm>
                <a:custGeom>
                  <a:avLst/>
                  <a:gdLst>
                    <a:gd name="T0" fmla="*/ 0 w 1344"/>
                    <a:gd name="T1" fmla="*/ 0 h 1152"/>
                    <a:gd name="T2" fmla="*/ 99 w 1344"/>
                    <a:gd name="T3" fmla="*/ 0 h 1152"/>
                    <a:gd name="T4" fmla="*/ 99 w 1344"/>
                    <a:gd name="T5" fmla="*/ 86 h 1152"/>
                    <a:gd name="T6" fmla="*/ 0 w 1344"/>
                    <a:gd name="T7" fmla="*/ 86 h 1152"/>
                    <a:gd name="T8" fmla="*/ 0 w 1344"/>
                    <a:gd name="T9" fmla="*/ 0 h 1152"/>
                    <a:gd name="T10" fmla="*/ 4 w 1344"/>
                    <a:gd name="T11" fmla="*/ 4 h 1152"/>
                    <a:gd name="T12" fmla="*/ 95 w 1344"/>
                    <a:gd name="T13" fmla="*/ 4 h 1152"/>
                    <a:gd name="T14" fmla="*/ 95 w 1344"/>
                    <a:gd name="T15" fmla="*/ 79 h 1152"/>
                    <a:gd name="T16" fmla="*/ 4 w 1344"/>
                    <a:gd name="T17" fmla="*/ 79 h 1152"/>
                    <a:gd name="T18" fmla="*/ 4 w 1344"/>
                    <a:gd name="T19" fmla="*/ 4 h 1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44"/>
                    <a:gd name="T31" fmla="*/ 0 h 1152"/>
                    <a:gd name="T32" fmla="*/ 1344 w 1344"/>
                    <a:gd name="T33" fmla="*/ 1152 h 1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44" h="1152">
                      <a:moveTo>
                        <a:pt x="0" y="0"/>
                      </a:moveTo>
                      <a:lnTo>
                        <a:pt x="1344" y="0"/>
                      </a:lnTo>
                      <a:lnTo>
                        <a:pt x="1344" y="1152"/>
                      </a:lnTo>
                      <a:lnTo>
                        <a:pt x="0" y="1152"/>
                      </a:lnTo>
                      <a:lnTo>
                        <a:pt x="0" y="0"/>
                      </a:lnTo>
                      <a:close/>
                      <a:moveTo>
                        <a:pt x="48" y="67"/>
                      </a:moveTo>
                      <a:lnTo>
                        <a:pt x="1284" y="67"/>
                      </a:lnTo>
                      <a:lnTo>
                        <a:pt x="1284" y="1076"/>
                      </a:lnTo>
                      <a:lnTo>
                        <a:pt x="48" y="1076"/>
                      </a:lnTo>
                      <a:lnTo>
                        <a:pt x="48" y="67"/>
                      </a:lnTo>
                      <a:close/>
                    </a:path>
                  </a:pathLst>
                </a:custGeom>
                <a:solidFill>
                  <a:srgbClr val="4ADC93"/>
                </a:solidFill>
                <a:ln w="0">
                  <a:solidFill>
                    <a:srgbClr val="000000"/>
                  </a:solidFill>
                  <a:round/>
                  <a:headEnd/>
                  <a:tailEnd/>
                </a:ln>
              </p:spPr>
              <p:txBody>
                <a:bodyPr/>
                <a:lstStyle/>
                <a:p>
                  <a:endParaRPr lang="en-US"/>
                </a:p>
              </p:txBody>
            </p:sp>
            <p:sp>
              <p:nvSpPr>
                <p:cNvPr id="388" name="Freeform 63">
                  <a:extLst>
                    <a:ext uri="{FF2B5EF4-FFF2-40B4-BE49-F238E27FC236}">
                      <a16:creationId xmlns:a16="http://schemas.microsoft.com/office/drawing/2014/main" id="{5B1DD3BB-D767-B848-993C-93FE49C3820E}"/>
                    </a:ext>
                  </a:extLst>
                </p:cNvPr>
                <p:cNvSpPr>
                  <a:spLocks noChangeAspect="1"/>
                </p:cNvSpPr>
                <p:nvPr/>
              </p:nvSpPr>
              <p:spPr bwMode="auto">
                <a:xfrm>
                  <a:off x="597" y="4544"/>
                  <a:ext cx="315" cy="959"/>
                </a:xfrm>
                <a:custGeom>
                  <a:avLst/>
                  <a:gdLst>
                    <a:gd name="T0" fmla="*/ 0 w 522"/>
                    <a:gd name="T1" fmla="*/ 0 h 1074"/>
                    <a:gd name="T2" fmla="*/ 0 w 522"/>
                    <a:gd name="T3" fmla="*/ 79 h 1074"/>
                    <a:gd name="T4" fmla="*/ 1 w 522"/>
                    <a:gd name="T5" fmla="*/ 79 h 1074"/>
                    <a:gd name="T6" fmla="*/ 1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sp>
              <p:nvSpPr>
                <p:cNvPr id="389" name="Freeform 64">
                  <a:extLst>
                    <a:ext uri="{FF2B5EF4-FFF2-40B4-BE49-F238E27FC236}">
                      <a16:creationId xmlns:a16="http://schemas.microsoft.com/office/drawing/2014/main" id="{11664163-0279-4F4A-927A-ACA6503F663F}"/>
                    </a:ext>
                  </a:extLst>
                </p:cNvPr>
                <p:cNvSpPr>
                  <a:spLocks noChangeAspect="1"/>
                </p:cNvSpPr>
                <p:nvPr/>
              </p:nvSpPr>
              <p:spPr bwMode="auto">
                <a:xfrm>
                  <a:off x="1392" y="4550"/>
                  <a:ext cx="352" cy="959"/>
                </a:xfrm>
                <a:custGeom>
                  <a:avLst/>
                  <a:gdLst>
                    <a:gd name="T0" fmla="*/ 0 w 522"/>
                    <a:gd name="T1" fmla="*/ 0 h 1074"/>
                    <a:gd name="T2" fmla="*/ 0 w 522"/>
                    <a:gd name="T3" fmla="*/ 79 h 1074"/>
                    <a:gd name="T4" fmla="*/ 1 w 522"/>
                    <a:gd name="T5" fmla="*/ 79 h 1074"/>
                    <a:gd name="T6" fmla="*/ 1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sp>
              <p:nvSpPr>
                <p:cNvPr id="390" name="Freeform 65">
                  <a:extLst>
                    <a:ext uri="{FF2B5EF4-FFF2-40B4-BE49-F238E27FC236}">
                      <a16:creationId xmlns:a16="http://schemas.microsoft.com/office/drawing/2014/main" id="{43B439C0-36CF-F14E-9978-B52E4E4F248F}"/>
                    </a:ext>
                  </a:extLst>
                </p:cNvPr>
                <p:cNvSpPr>
                  <a:spLocks noChangeAspect="1"/>
                </p:cNvSpPr>
                <p:nvPr/>
              </p:nvSpPr>
              <p:spPr bwMode="auto">
                <a:xfrm rot="-5400000">
                  <a:off x="936" y="4701"/>
                  <a:ext cx="469" cy="1147"/>
                </a:xfrm>
                <a:custGeom>
                  <a:avLst/>
                  <a:gdLst>
                    <a:gd name="T0" fmla="*/ 0 w 522"/>
                    <a:gd name="T1" fmla="*/ 0 h 1074"/>
                    <a:gd name="T2" fmla="*/ 0 w 522"/>
                    <a:gd name="T3" fmla="*/ 4873 h 1074"/>
                    <a:gd name="T4" fmla="*/ 44 w 522"/>
                    <a:gd name="T5" fmla="*/ 4873 h 1074"/>
                    <a:gd name="T6" fmla="*/ 44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dirty="0"/>
                </a:p>
              </p:txBody>
            </p:sp>
            <p:sp>
              <p:nvSpPr>
                <p:cNvPr id="391" name="Freeform 66">
                  <a:extLst>
                    <a:ext uri="{FF2B5EF4-FFF2-40B4-BE49-F238E27FC236}">
                      <a16:creationId xmlns:a16="http://schemas.microsoft.com/office/drawing/2014/main" id="{1D74ED1C-D2FB-C744-ADEA-3FEF152FA293}"/>
                    </a:ext>
                  </a:extLst>
                </p:cNvPr>
                <p:cNvSpPr>
                  <a:spLocks noChangeAspect="1"/>
                </p:cNvSpPr>
                <p:nvPr/>
              </p:nvSpPr>
              <p:spPr bwMode="auto">
                <a:xfrm rot="-5400000">
                  <a:off x="1096" y="4051"/>
                  <a:ext cx="160" cy="1146"/>
                </a:xfrm>
                <a:custGeom>
                  <a:avLst/>
                  <a:gdLst>
                    <a:gd name="T0" fmla="*/ 0 w 522"/>
                    <a:gd name="T1" fmla="*/ 0 h 1074"/>
                    <a:gd name="T2" fmla="*/ 0 w 522"/>
                    <a:gd name="T3" fmla="*/ 4776 h 1074"/>
                    <a:gd name="T4" fmla="*/ 0 w 522"/>
                    <a:gd name="T5" fmla="*/ 4776 h 1074"/>
                    <a:gd name="T6" fmla="*/ 0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grpSp>
          <p:sp>
            <p:nvSpPr>
              <p:cNvPr id="386" name="Rectangle 49">
                <a:extLst>
                  <a:ext uri="{FF2B5EF4-FFF2-40B4-BE49-F238E27FC236}">
                    <a16:creationId xmlns:a16="http://schemas.microsoft.com/office/drawing/2014/main" id="{A1EDF1C8-2D9E-6344-8F0B-7A0A0E98A4E5}"/>
                  </a:ext>
                </a:extLst>
              </p:cNvPr>
              <p:cNvSpPr>
                <a:spLocks noChangeArrowheads="1"/>
              </p:cNvSpPr>
              <p:nvPr/>
            </p:nvSpPr>
            <p:spPr bwMode="auto">
              <a:xfrm rot="3088025">
                <a:off x="1091895" y="5054762"/>
                <a:ext cx="457200" cy="762000"/>
              </a:xfrm>
              <a:prstGeom prst="rect">
                <a:avLst/>
              </a:prstGeom>
              <a:solidFill>
                <a:srgbClr val="4ADC93"/>
              </a:solidFill>
              <a:ln w="0">
                <a:solidFill>
                  <a:srgbClr val="4ADC93"/>
                </a:solidFill>
                <a:miter lim="800000"/>
                <a:headEnd/>
                <a:tailEnd/>
              </a:ln>
            </p:spPr>
            <p:txBody>
              <a:bodyP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sp>
          <p:nvSpPr>
            <p:cNvPr id="383" name="Freeform 36">
              <a:extLst>
                <a:ext uri="{FF2B5EF4-FFF2-40B4-BE49-F238E27FC236}">
                  <a16:creationId xmlns:a16="http://schemas.microsoft.com/office/drawing/2014/main" id="{E0EC824E-4F0C-7241-98BD-91B13096ABF2}"/>
                </a:ext>
              </a:extLst>
            </p:cNvPr>
            <p:cNvSpPr>
              <a:spLocks/>
            </p:cNvSpPr>
            <p:nvPr/>
          </p:nvSpPr>
          <p:spPr bwMode="auto">
            <a:xfrm rot="3122633">
              <a:off x="1194371" y="5763849"/>
              <a:ext cx="290513" cy="525459"/>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a:solidFill>
                <a:schemeClr val="tx1"/>
              </a:solidFill>
              <a:round/>
              <a:headEnd/>
              <a:tailEnd/>
            </a:ln>
          </p:spPr>
          <p:txBody>
            <a:bodyPr/>
            <a:lstStyle/>
            <a:p>
              <a:endParaRPr lang="en-US"/>
            </a:p>
          </p:txBody>
        </p:sp>
      </p:grpSp>
      <p:sp>
        <p:nvSpPr>
          <p:cNvPr id="354" name="AutoShape 28">
            <a:extLst>
              <a:ext uri="{FF2B5EF4-FFF2-40B4-BE49-F238E27FC236}">
                <a16:creationId xmlns:a16="http://schemas.microsoft.com/office/drawing/2014/main" id="{BAFAC54B-EA16-4082-AA79-8F384AE0FFFD}"/>
              </a:ext>
            </a:extLst>
          </p:cNvPr>
          <p:cNvSpPr>
            <a:spLocks noChangeArrowheads="1"/>
          </p:cNvSpPr>
          <p:nvPr/>
        </p:nvSpPr>
        <p:spPr bwMode="auto">
          <a:xfrm>
            <a:off x="4678769" y="5234488"/>
            <a:ext cx="323850" cy="568325"/>
          </a:xfrm>
          <a:prstGeom prst="can">
            <a:avLst>
              <a:gd name="adj" fmla="val 43873"/>
            </a:avLst>
          </a:prstGeom>
          <a:solidFill>
            <a:srgbClr val="73D9F1"/>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dirty="0"/>
          </a:p>
        </p:txBody>
      </p:sp>
      <p:sp>
        <p:nvSpPr>
          <p:cNvPr id="356" name="AutoShape 28">
            <a:extLst>
              <a:ext uri="{FF2B5EF4-FFF2-40B4-BE49-F238E27FC236}">
                <a16:creationId xmlns:a16="http://schemas.microsoft.com/office/drawing/2014/main" id="{936AA572-7903-4396-BB73-B6A53E8C1FB7}"/>
              </a:ext>
            </a:extLst>
          </p:cNvPr>
          <p:cNvSpPr>
            <a:spLocks noChangeArrowheads="1"/>
          </p:cNvSpPr>
          <p:nvPr/>
        </p:nvSpPr>
        <p:spPr bwMode="auto">
          <a:xfrm>
            <a:off x="5076251" y="7221279"/>
            <a:ext cx="323850" cy="568325"/>
          </a:xfrm>
          <a:prstGeom prst="can">
            <a:avLst>
              <a:gd name="adj" fmla="val 43873"/>
            </a:avLst>
          </a:prstGeom>
          <a:solidFill>
            <a:srgbClr val="73D9F1"/>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1587</TotalTime>
  <Words>220</Words>
  <Application>Microsoft Office PowerPoint</Application>
  <PresentationFormat>Custom</PresentationFormat>
  <Paragraphs>16</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Matt Carlson</cp:lastModifiedBy>
  <cp:revision>174</cp:revision>
  <dcterms:created xsi:type="dcterms:W3CDTF">2002-08-21T12:11:08Z</dcterms:created>
  <dcterms:modified xsi:type="dcterms:W3CDTF">2021-03-27T05:50:41Z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joroge@microsoft.com</vt:lpwstr>
  </property>
  <property fmtid="{D5CDD505-2E9C-101B-9397-08002B2CF9AE}" pid="5" name="MSIP_Label_f42aa342-8706-4288-bd11-ebb85995028c_SetDate">
    <vt:lpwstr>2021-03-18T19:26:42.9308818Z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5909ac17-b3ef-49d4-b4c8-1420bb5198a2</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