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018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27.03.2021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AB959C1-6864-47CC-A02F-CBC96503926C}"/>
              </a:ext>
            </a:extLst>
          </p:cNvPr>
          <p:cNvGrpSpPr/>
          <p:nvPr/>
        </p:nvGrpSpPr>
        <p:grpSpPr>
          <a:xfrm>
            <a:off x="3276600" y="5533388"/>
            <a:ext cx="530225" cy="470903"/>
            <a:chOff x="7939756" y="5812960"/>
            <a:chExt cx="530225" cy="4709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C0F0545-74D8-4A63-8988-AA1A68DC84F2}"/>
                </a:ext>
              </a:extLst>
            </p:cNvPr>
            <p:cNvGrpSpPr/>
            <p:nvPr/>
          </p:nvGrpSpPr>
          <p:grpSpPr>
            <a:xfrm rot="5400000">
              <a:off x="8062787" y="5693104"/>
              <a:ext cx="287338" cy="527050"/>
              <a:chOff x="8062787" y="5693104"/>
              <a:chExt cx="287338" cy="527050"/>
            </a:xfrm>
          </p:grpSpPr>
          <p:sp>
            <p:nvSpPr>
              <p:cNvPr id="135" name="Freeform 32">
                <a:extLst>
                  <a:ext uri="{FF2B5EF4-FFF2-40B4-BE49-F238E27FC236}">
                    <a16:creationId xmlns:a16="http://schemas.microsoft.com/office/drawing/2014/main" id="{DE875C1A-E70B-41D1-839E-FCFB7D14A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787" y="5693104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ED5FF1F-2025-46B7-BA4D-635A89050BF4}"/>
                  </a:ext>
                </a:extLst>
              </p:cNvPr>
              <p:cNvSpPr/>
              <p:nvPr/>
            </p:nvSpPr>
            <p:spPr>
              <a:xfrm>
                <a:off x="8062787" y="5802801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8D58D3-EB3F-46E0-A3A0-F13164C8933E}"/>
                  </a:ext>
                </a:extLst>
              </p:cNvPr>
              <p:cNvSpPr/>
              <p:nvPr/>
            </p:nvSpPr>
            <p:spPr>
              <a:xfrm>
                <a:off x="8062787" y="6038608"/>
                <a:ext cx="287338" cy="178530"/>
              </a:xfrm>
              <a:custGeom>
                <a:avLst/>
                <a:gdLst>
                  <a:gd name="connsiteX0" fmla="*/ 223837 w 280987"/>
                  <a:gd name="connsiteY0" fmla="*/ 188119 h 188119"/>
                  <a:gd name="connsiteX1" fmla="*/ 280987 w 280987"/>
                  <a:gd name="connsiteY1" fmla="*/ 85725 h 188119"/>
                  <a:gd name="connsiteX2" fmla="*/ 276225 w 280987"/>
                  <a:gd name="connsiteY2" fmla="*/ 0 h 188119"/>
                  <a:gd name="connsiteX3" fmla="*/ 0 w 280987"/>
                  <a:gd name="connsiteY3" fmla="*/ 7144 h 188119"/>
                  <a:gd name="connsiteX4" fmla="*/ 7143 w 280987"/>
                  <a:gd name="connsiteY4" fmla="*/ 90488 h 188119"/>
                  <a:gd name="connsiteX5" fmla="*/ 59531 w 280987"/>
                  <a:gd name="connsiteY5" fmla="*/ 185738 h 188119"/>
                  <a:gd name="connsiteX6" fmla="*/ 138112 w 280987"/>
                  <a:gd name="connsiteY6" fmla="*/ 185738 h 188119"/>
                  <a:gd name="connsiteX0" fmla="*/ 223837 w 280987"/>
                  <a:gd name="connsiteY0" fmla="*/ 180974 h 180974"/>
                  <a:gd name="connsiteX1" fmla="*/ 280987 w 280987"/>
                  <a:gd name="connsiteY1" fmla="*/ 78580 h 180974"/>
                  <a:gd name="connsiteX2" fmla="*/ 276225 w 280987"/>
                  <a:gd name="connsiteY2" fmla="*/ 2510 h 180974"/>
                  <a:gd name="connsiteX3" fmla="*/ 0 w 280987"/>
                  <a:gd name="connsiteY3" fmla="*/ -1 h 180974"/>
                  <a:gd name="connsiteX4" fmla="*/ 7143 w 280987"/>
                  <a:gd name="connsiteY4" fmla="*/ 83343 h 180974"/>
                  <a:gd name="connsiteX5" fmla="*/ 59531 w 280987"/>
                  <a:gd name="connsiteY5" fmla="*/ 178593 h 180974"/>
                  <a:gd name="connsiteX6" fmla="*/ 138112 w 280987"/>
                  <a:gd name="connsiteY6" fmla="*/ 178593 h 1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7" h="180974">
                    <a:moveTo>
                      <a:pt x="223837" y="180974"/>
                    </a:moveTo>
                    <a:lnTo>
                      <a:pt x="280987" y="78580"/>
                    </a:lnTo>
                    <a:lnTo>
                      <a:pt x="276225" y="2510"/>
                    </a:lnTo>
                    <a:lnTo>
                      <a:pt x="0" y="-1"/>
                    </a:lnTo>
                    <a:lnTo>
                      <a:pt x="7143" y="83343"/>
                    </a:lnTo>
                    <a:lnTo>
                      <a:pt x="59531" y="178593"/>
                    </a:lnTo>
                    <a:lnTo>
                      <a:pt x="138112" y="178593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4A073FE-3438-4199-982A-4B7BB2FA920B}"/>
                </a:ext>
              </a:extLst>
            </p:cNvPr>
            <p:cNvGrpSpPr/>
            <p:nvPr/>
          </p:nvGrpSpPr>
          <p:grpSpPr>
            <a:xfrm rot="5400000">
              <a:off x="8059612" y="5876669"/>
              <a:ext cx="287338" cy="527050"/>
              <a:chOff x="8062787" y="5693104"/>
              <a:chExt cx="287338" cy="527050"/>
            </a:xfrm>
          </p:grpSpPr>
          <p:sp>
            <p:nvSpPr>
              <p:cNvPr id="138" name="Freeform 32">
                <a:extLst>
                  <a:ext uri="{FF2B5EF4-FFF2-40B4-BE49-F238E27FC236}">
                    <a16:creationId xmlns:a16="http://schemas.microsoft.com/office/drawing/2014/main" id="{20F52DB4-B23F-488E-8067-46FA07CA3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787" y="5693104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A2486F1-B798-4373-AF6C-E2C1944ABE3C}"/>
                  </a:ext>
                </a:extLst>
              </p:cNvPr>
              <p:cNvSpPr/>
              <p:nvPr/>
            </p:nvSpPr>
            <p:spPr>
              <a:xfrm>
                <a:off x="8062787" y="5802801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67B8C86-01B7-4C41-9560-3C263EC9F37A}"/>
                  </a:ext>
                </a:extLst>
              </p:cNvPr>
              <p:cNvSpPr/>
              <p:nvPr/>
            </p:nvSpPr>
            <p:spPr>
              <a:xfrm>
                <a:off x="8062787" y="6038608"/>
                <a:ext cx="287338" cy="178530"/>
              </a:xfrm>
              <a:custGeom>
                <a:avLst/>
                <a:gdLst>
                  <a:gd name="connsiteX0" fmla="*/ 223837 w 280987"/>
                  <a:gd name="connsiteY0" fmla="*/ 188119 h 188119"/>
                  <a:gd name="connsiteX1" fmla="*/ 280987 w 280987"/>
                  <a:gd name="connsiteY1" fmla="*/ 85725 h 188119"/>
                  <a:gd name="connsiteX2" fmla="*/ 276225 w 280987"/>
                  <a:gd name="connsiteY2" fmla="*/ 0 h 188119"/>
                  <a:gd name="connsiteX3" fmla="*/ 0 w 280987"/>
                  <a:gd name="connsiteY3" fmla="*/ 7144 h 188119"/>
                  <a:gd name="connsiteX4" fmla="*/ 7143 w 280987"/>
                  <a:gd name="connsiteY4" fmla="*/ 90488 h 188119"/>
                  <a:gd name="connsiteX5" fmla="*/ 59531 w 280987"/>
                  <a:gd name="connsiteY5" fmla="*/ 185738 h 188119"/>
                  <a:gd name="connsiteX6" fmla="*/ 138112 w 280987"/>
                  <a:gd name="connsiteY6" fmla="*/ 185738 h 188119"/>
                  <a:gd name="connsiteX0" fmla="*/ 223837 w 280987"/>
                  <a:gd name="connsiteY0" fmla="*/ 180974 h 180974"/>
                  <a:gd name="connsiteX1" fmla="*/ 280987 w 280987"/>
                  <a:gd name="connsiteY1" fmla="*/ 78580 h 180974"/>
                  <a:gd name="connsiteX2" fmla="*/ 276225 w 280987"/>
                  <a:gd name="connsiteY2" fmla="*/ 2510 h 180974"/>
                  <a:gd name="connsiteX3" fmla="*/ 0 w 280987"/>
                  <a:gd name="connsiteY3" fmla="*/ -1 h 180974"/>
                  <a:gd name="connsiteX4" fmla="*/ 7143 w 280987"/>
                  <a:gd name="connsiteY4" fmla="*/ 83343 h 180974"/>
                  <a:gd name="connsiteX5" fmla="*/ 59531 w 280987"/>
                  <a:gd name="connsiteY5" fmla="*/ 178593 h 180974"/>
                  <a:gd name="connsiteX6" fmla="*/ 138112 w 280987"/>
                  <a:gd name="connsiteY6" fmla="*/ 178593 h 1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7" h="180974">
                    <a:moveTo>
                      <a:pt x="223837" y="180974"/>
                    </a:moveTo>
                    <a:lnTo>
                      <a:pt x="280987" y="78580"/>
                    </a:lnTo>
                    <a:lnTo>
                      <a:pt x="276225" y="2510"/>
                    </a:lnTo>
                    <a:lnTo>
                      <a:pt x="0" y="-1"/>
                    </a:lnTo>
                    <a:lnTo>
                      <a:pt x="7143" y="83343"/>
                    </a:lnTo>
                    <a:lnTo>
                      <a:pt x="59531" y="178593"/>
                    </a:lnTo>
                    <a:lnTo>
                      <a:pt x="138112" y="178593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04496"/>
              </p:ext>
            </p:extLst>
          </p:nvPr>
        </p:nvGraphicFramePr>
        <p:xfrm>
          <a:off x="177800" y="165100"/>
          <a:ext cx="6997700" cy="255724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Setting Up a Tent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2020 IPSC Alberta Provincial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behind barrel A,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unloaded and lying flat on barrel A,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from within the shooting area with at least 1 round each.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11 rounds, 55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3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1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ACF0F8A-B369-4FEF-9498-5671BEBD56DA}"/>
              </a:ext>
            </a:extLst>
          </p:cNvPr>
          <p:cNvGrpSpPr/>
          <p:nvPr/>
        </p:nvGrpSpPr>
        <p:grpSpPr>
          <a:xfrm>
            <a:off x="2819400" y="6948612"/>
            <a:ext cx="1981203" cy="1853817"/>
            <a:chOff x="2895599" y="6629400"/>
            <a:chExt cx="1981203" cy="185381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60C5C2-C88E-D944-92EA-47D048E0778B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6629400"/>
              <a:ext cx="1066802" cy="18288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86B035-6878-4480-A197-67D404F52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8458200"/>
              <a:ext cx="1981201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4BB724B-530C-48BA-B413-329DFCFD8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599" y="6654417"/>
              <a:ext cx="914400" cy="18288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AutoShape 14">
            <a:extLst>
              <a:ext uri="{FF2B5EF4-FFF2-40B4-BE49-F238E27FC236}">
                <a16:creationId xmlns:a16="http://schemas.microsoft.com/office/drawing/2014/main" id="{82541710-1168-474D-9122-B1A20919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065" y="784588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AutoShape 15">
            <a:extLst>
              <a:ext uri="{FF2B5EF4-FFF2-40B4-BE49-F238E27FC236}">
                <a16:creationId xmlns:a16="http://schemas.microsoft.com/office/drawing/2014/main" id="{2F258E74-168D-47A7-8263-148314AF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79" y="646975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5" name="Group 29">
            <a:extLst>
              <a:ext uri="{FF2B5EF4-FFF2-40B4-BE49-F238E27FC236}">
                <a16:creationId xmlns:a16="http://schemas.microsoft.com/office/drawing/2014/main" id="{538BE4AD-6B62-4F8E-8C18-8E22BAAD97B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481865"/>
            <a:ext cx="287338" cy="790575"/>
            <a:chOff x="528" y="240"/>
            <a:chExt cx="181" cy="498"/>
          </a:xfrm>
        </p:grpSpPr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7AC72225-F7AC-4BE3-8B4F-276B85E58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D94899BB-C3E8-4AEF-8600-37FBD555D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EB47728A-6213-458D-ABDA-3369357BD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164">
            <a:extLst>
              <a:ext uri="{FF2B5EF4-FFF2-40B4-BE49-F238E27FC236}">
                <a16:creationId xmlns:a16="http://schemas.microsoft.com/office/drawing/2014/main" id="{54B67E99-0B98-4B5D-BA5C-45749DD235AD}"/>
              </a:ext>
            </a:extLst>
          </p:cNvPr>
          <p:cNvGrpSpPr>
            <a:grpSpLocks/>
          </p:cNvGrpSpPr>
          <p:nvPr/>
        </p:nvGrpSpPr>
        <p:grpSpPr bwMode="auto">
          <a:xfrm>
            <a:off x="5628407" y="5737941"/>
            <a:ext cx="288925" cy="787400"/>
            <a:chOff x="1247" y="2496"/>
            <a:chExt cx="182" cy="496"/>
          </a:xfrm>
        </p:grpSpPr>
        <p:sp>
          <p:nvSpPr>
            <p:cNvPr id="60" name="Line 165">
              <a:extLst>
                <a:ext uri="{FF2B5EF4-FFF2-40B4-BE49-F238E27FC236}">
                  <a16:creationId xmlns:a16="http://schemas.microsoft.com/office/drawing/2014/main" id="{014E3AE0-D32C-422D-84BD-90F56E24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6">
              <a:extLst>
                <a:ext uri="{FF2B5EF4-FFF2-40B4-BE49-F238E27FC236}">
                  <a16:creationId xmlns:a16="http://schemas.microsoft.com/office/drawing/2014/main" id="{D3E2B95C-7967-4882-836D-851EFAC96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167">
              <a:extLst>
                <a:ext uri="{FF2B5EF4-FFF2-40B4-BE49-F238E27FC236}">
                  <a16:creationId xmlns:a16="http://schemas.microsoft.com/office/drawing/2014/main" id="{6BFC136E-BA00-4BAC-9386-BD6F29236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3" name="Freeform 168">
                <a:extLst>
                  <a:ext uri="{FF2B5EF4-FFF2-40B4-BE49-F238E27FC236}">
                    <a16:creationId xmlns:a16="http://schemas.microsoft.com/office/drawing/2014/main" id="{04F27137-FAC6-4851-9AE4-02A7A95E8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69">
                <a:extLst>
                  <a:ext uri="{FF2B5EF4-FFF2-40B4-BE49-F238E27FC236}">
                    <a16:creationId xmlns:a16="http://schemas.microsoft.com/office/drawing/2014/main" id="{788E730E-7227-40A0-861D-5F83B8B40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13">
            <a:extLst>
              <a:ext uri="{FF2B5EF4-FFF2-40B4-BE49-F238E27FC236}">
                <a16:creationId xmlns:a16="http://schemas.microsoft.com/office/drawing/2014/main" id="{6B07A62F-72C3-4CDB-8B5C-534C58C142CD}"/>
              </a:ext>
            </a:extLst>
          </p:cNvPr>
          <p:cNvGrpSpPr>
            <a:grpSpLocks/>
          </p:cNvGrpSpPr>
          <p:nvPr/>
        </p:nvGrpSpPr>
        <p:grpSpPr bwMode="auto">
          <a:xfrm>
            <a:off x="5852319" y="5495233"/>
            <a:ext cx="393700" cy="1271588"/>
            <a:chOff x="2901" y="4325"/>
            <a:chExt cx="236" cy="690"/>
          </a:xfrm>
        </p:grpSpPr>
        <p:sp>
          <p:nvSpPr>
            <p:cNvPr id="66" name="AutoShape 14">
              <a:extLst>
                <a:ext uri="{FF2B5EF4-FFF2-40B4-BE49-F238E27FC236}">
                  <a16:creationId xmlns:a16="http://schemas.microsoft.com/office/drawing/2014/main" id="{73C1555D-E67A-40CA-9E0F-75DBCB857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AutoShape 15">
              <a:extLst>
                <a:ext uri="{FF2B5EF4-FFF2-40B4-BE49-F238E27FC236}">
                  <a16:creationId xmlns:a16="http://schemas.microsoft.com/office/drawing/2014/main" id="{252649EF-70E2-4D64-8F62-9D93F518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8" name="Group 29">
            <a:extLst>
              <a:ext uri="{FF2B5EF4-FFF2-40B4-BE49-F238E27FC236}">
                <a16:creationId xmlns:a16="http://schemas.microsoft.com/office/drawing/2014/main" id="{BD2A4A8F-50EC-4221-86EF-99E4F2418A48}"/>
              </a:ext>
            </a:extLst>
          </p:cNvPr>
          <p:cNvGrpSpPr>
            <a:grpSpLocks/>
          </p:cNvGrpSpPr>
          <p:nvPr/>
        </p:nvGrpSpPr>
        <p:grpSpPr bwMode="auto">
          <a:xfrm>
            <a:off x="6673896" y="5625968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B654ECBD-6A35-42B2-9663-C14F1872E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E4D794B2-0961-4D8E-A4C6-6D6034CED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BD7DB0B-711E-4B23-A611-990D116F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33">
            <a:extLst>
              <a:ext uri="{FF2B5EF4-FFF2-40B4-BE49-F238E27FC236}">
                <a16:creationId xmlns:a16="http://schemas.microsoft.com/office/drawing/2014/main" id="{DCF330D9-54B7-46BB-A96C-4F7BD736E05E}"/>
              </a:ext>
            </a:extLst>
          </p:cNvPr>
          <p:cNvGrpSpPr>
            <a:grpSpLocks/>
          </p:cNvGrpSpPr>
          <p:nvPr/>
        </p:nvGrpSpPr>
        <p:grpSpPr bwMode="auto">
          <a:xfrm>
            <a:off x="6673896" y="5936396"/>
            <a:ext cx="290513" cy="787400"/>
            <a:chOff x="2244" y="2118"/>
            <a:chExt cx="181" cy="499"/>
          </a:xfrm>
        </p:grpSpPr>
        <p:sp>
          <p:nvSpPr>
            <p:cNvPr id="73" name="Line 34">
              <a:extLst>
                <a:ext uri="{FF2B5EF4-FFF2-40B4-BE49-F238E27FC236}">
                  <a16:creationId xmlns:a16="http://schemas.microsoft.com/office/drawing/2014/main" id="{AF5FFB03-A184-4C34-85D7-40B648B7A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34C3BACC-A550-4804-9B53-FEF6618BB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7D1D8021-6EC7-4E01-B6C3-A55B50B17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29">
            <a:extLst>
              <a:ext uri="{FF2B5EF4-FFF2-40B4-BE49-F238E27FC236}">
                <a16:creationId xmlns:a16="http://schemas.microsoft.com/office/drawing/2014/main" id="{0828B827-78BD-48A0-92D8-2345CE60B540}"/>
              </a:ext>
            </a:extLst>
          </p:cNvPr>
          <p:cNvGrpSpPr>
            <a:grpSpLocks/>
          </p:cNvGrpSpPr>
          <p:nvPr/>
        </p:nvGrpSpPr>
        <p:grpSpPr bwMode="auto">
          <a:xfrm>
            <a:off x="866161" y="6684819"/>
            <a:ext cx="287338" cy="790575"/>
            <a:chOff x="528" y="240"/>
            <a:chExt cx="181" cy="498"/>
          </a:xfrm>
        </p:grpSpPr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71909D52-AE44-44CE-84AF-398B9039A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C592D925-357E-4864-A333-9D27646D3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8907F2B6-6E09-42FF-A2AA-C26CD8ED3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33">
            <a:extLst>
              <a:ext uri="{FF2B5EF4-FFF2-40B4-BE49-F238E27FC236}">
                <a16:creationId xmlns:a16="http://schemas.microsoft.com/office/drawing/2014/main" id="{58BE5C05-343C-4881-819B-869995B10D68}"/>
              </a:ext>
            </a:extLst>
          </p:cNvPr>
          <p:cNvGrpSpPr>
            <a:grpSpLocks/>
          </p:cNvGrpSpPr>
          <p:nvPr/>
        </p:nvGrpSpPr>
        <p:grpSpPr bwMode="auto">
          <a:xfrm>
            <a:off x="987502" y="7049386"/>
            <a:ext cx="290513" cy="787400"/>
            <a:chOff x="2244" y="2118"/>
            <a:chExt cx="181" cy="499"/>
          </a:xfrm>
        </p:grpSpPr>
        <p:sp>
          <p:nvSpPr>
            <p:cNvPr id="81" name="Line 34">
              <a:extLst>
                <a:ext uri="{FF2B5EF4-FFF2-40B4-BE49-F238E27FC236}">
                  <a16:creationId xmlns:a16="http://schemas.microsoft.com/office/drawing/2014/main" id="{0D3D036A-5DFA-4EAF-8FE0-53F57D77B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AC103AE7-665E-4B84-9DC1-172DE834C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89D7EB05-0887-435D-8449-15BCA99B8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80A927EA-744A-43F4-B5C2-A699ABCD392E}"/>
              </a:ext>
            </a:extLst>
          </p:cNvPr>
          <p:cNvGrpSpPr>
            <a:grpSpLocks/>
          </p:cNvGrpSpPr>
          <p:nvPr/>
        </p:nvGrpSpPr>
        <p:grpSpPr bwMode="auto">
          <a:xfrm>
            <a:off x="1367277" y="6469751"/>
            <a:ext cx="287338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CB5C88F7-0B7F-4CB0-A474-3A0B4B1E9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AE600601-7F02-470E-BBBF-A80AAB79A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7AADE967-A2C8-4614-B3F7-DCEEDAF7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Freeform 301">
            <a:extLst>
              <a:ext uri="{FF2B5EF4-FFF2-40B4-BE49-F238E27FC236}">
                <a16:creationId xmlns:a16="http://schemas.microsoft.com/office/drawing/2014/main" id="{2CB2B64A-0D27-47EF-B7A5-752F468070C0}"/>
              </a:ext>
            </a:extLst>
          </p:cNvPr>
          <p:cNvSpPr>
            <a:spLocks/>
          </p:cNvSpPr>
          <p:nvPr/>
        </p:nvSpPr>
        <p:spPr bwMode="auto">
          <a:xfrm flipH="1">
            <a:off x="2398278" y="6386864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oup 29">
            <a:extLst>
              <a:ext uri="{FF2B5EF4-FFF2-40B4-BE49-F238E27FC236}">
                <a16:creationId xmlns:a16="http://schemas.microsoft.com/office/drawing/2014/main" id="{665A825C-0D88-4D89-8566-E1C2490FF2EE}"/>
              </a:ext>
            </a:extLst>
          </p:cNvPr>
          <p:cNvGrpSpPr>
            <a:grpSpLocks/>
          </p:cNvGrpSpPr>
          <p:nvPr/>
        </p:nvGrpSpPr>
        <p:grpSpPr bwMode="auto">
          <a:xfrm>
            <a:off x="4423991" y="4064128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07E012B-7F73-4399-901F-7E19C673A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3C9D4E82-A3A1-4F4C-9AF7-77BD7EED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6149C7A-39EE-43B8-8A31-DC1F54952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F82A7F11-CCEE-418A-AB19-AF8033F886F9}"/>
              </a:ext>
            </a:extLst>
          </p:cNvPr>
          <p:cNvGrpSpPr>
            <a:grpSpLocks/>
          </p:cNvGrpSpPr>
          <p:nvPr/>
        </p:nvGrpSpPr>
        <p:grpSpPr bwMode="auto">
          <a:xfrm>
            <a:off x="4727796" y="5792758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B29780B6-2CB5-46DF-9619-BCCB11AE1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3A7C4D3B-3FE3-4E2C-BE1C-975648185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E7547939-85B9-421F-8FD5-F41A735B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A1740C23-9EC4-45F2-940F-4E73FD25E187}"/>
              </a:ext>
            </a:extLst>
          </p:cNvPr>
          <p:cNvGrpSpPr>
            <a:grpSpLocks/>
          </p:cNvGrpSpPr>
          <p:nvPr/>
        </p:nvGrpSpPr>
        <p:grpSpPr bwMode="auto">
          <a:xfrm>
            <a:off x="3716718" y="3800603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378E478-7D95-43AA-B747-E809BD4F6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2614D8B5-0736-4172-A193-6892DD960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1A822062-55BF-42CF-82E7-3C015C793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0700B9E0-CEF0-414D-A586-816494A55B24}"/>
              </a:ext>
            </a:extLst>
          </p:cNvPr>
          <p:cNvGrpSpPr>
            <a:grpSpLocks/>
          </p:cNvGrpSpPr>
          <p:nvPr/>
        </p:nvGrpSpPr>
        <p:grpSpPr bwMode="auto">
          <a:xfrm>
            <a:off x="4075116" y="3907070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EB01E644-7E3A-4F70-A76D-DE3AE5BF4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D0601C20-08B3-4087-A48C-80A3942E5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7B48AB4A-3C0A-4E22-9DDF-A4CDC6E81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33">
            <a:extLst>
              <a:ext uri="{FF2B5EF4-FFF2-40B4-BE49-F238E27FC236}">
                <a16:creationId xmlns:a16="http://schemas.microsoft.com/office/drawing/2014/main" id="{EBAA034C-95A1-4C32-AC45-7CCC3FF58F00}"/>
              </a:ext>
            </a:extLst>
          </p:cNvPr>
          <p:cNvGrpSpPr>
            <a:grpSpLocks/>
          </p:cNvGrpSpPr>
          <p:nvPr/>
        </p:nvGrpSpPr>
        <p:grpSpPr bwMode="auto">
          <a:xfrm>
            <a:off x="4075116" y="4217498"/>
            <a:ext cx="290513" cy="787400"/>
            <a:chOff x="2244" y="2118"/>
            <a:chExt cx="181" cy="499"/>
          </a:xfrm>
        </p:grpSpPr>
        <p:sp>
          <p:nvSpPr>
            <p:cNvPr id="112" name="Line 34">
              <a:extLst>
                <a:ext uri="{FF2B5EF4-FFF2-40B4-BE49-F238E27FC236}">
                  <a16:creationId xmlns:a16="http://schemas.microsoft.com/office/drawing/2014/main" id="{3C3A8F18-B212-419B-866E-FE5020E43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5">
              <a:extLst>
                <a:ext uri="{FF2B5EF4-FFF2-40B4-BE49-F238E27FC236}">
                  <a16:creationId xmlns:a16="http://schemas.microsoft.com/office/drawing/2014/main" id="{1D50768B-A65E-4186-B67C-6DBC40311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FCE18AAF-5526-4DBE-A892-E6CB6C26E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AutoShape 15">
            <a:extLst>
              <a:ext uri="{FF2B5EF4-FFF2-40B4-BE49-F238E27FC236}">
                <a16:creationId xmlns:a16="http://schemas.microsoft.com/office/drawing/2014/main" id="{C7A30513-40C6-4D7D-937A-BDF691B3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055" y="642687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" name="AutoShape 15">
            <a:extLst>
              <a:ext uri="{FF2B5EF4-FFF2-40B4-BE49-F238E27FC236}">
                <a16:creationId xmlns:a16="http://schemas.microsoft.com/office/drawing/2014/main" id="{41130F87-DE2B-415F-B6FC-B206591A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431" y="540637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" name="AutoShape 15">
            <a:extLst>
              <a:ext uri="{FF2B5EF4-FFF2-40B4-BE49-F238E27FC236}">
                <a16:creationId xmlns:a16="http://schemas.microsoft.com/office/drawing/2014/main" id="{C9F9F263-B07E-49E4-94D0-2AC4BFDC1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004" y="554309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" name="Freeform 94">
            <a:extLst>
              <a:ext uri="{FF2B5EF4-FFF2-40B4-BE49-F238E27FC236}">
                <a16:creationId xmlns:a16="http://schemas.microsoft.com/office/drawing/2014/main" id="{68FBDA12-DF30-4BB2-A90F-019FD0CD6568}"/>
              </a:ext>
            </a:extLst>
          </p:cNvPr>
          <p:cNvSpPr>
            <a:spLocks/>
          </p:cNvSpPr>
          <p:nvPr/>
        </p:nvSpPr>
        <p:spPr bwMode="auto">
          <a:xfrm flipH="1">
            <a:off x="3137074" y="5528516"/>
            <a:ext cx="864429" cy="1064189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54170-8F2E-4E93-B8C8-F8B740E7E7F1}"/>
              </a:ext>
            </a:extLst>
          </p:cNvPr>
          <p:cNvSpPr txBox="1"/>
          <p:nvPr/>
        </p:nvSpPr>
        <p:spPr>
          <a:xfrm>
            <a:off x="3606794" y="804528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3" name="Freeform 301">
            <a:extLst>
              <a:ext uri="{FF2B5EF4-FFF2-40B4-BE49-F238E27FC236}">
                <a16:creationId xmlns:a16="http://schemas.microsoft.com/office/drawing/2014/main" id="{06507E10-0D12-4E00-B05D-32ABDBDDDD0F}"/>
              </a:ext>
            </a:extLst>
          </p:cNvPr>
          <p:cNvSpPr>
            <a:spLocks/>
          </p:cNvSpPr>
          <p:nvPr/>
        </p:nvSpPr>
        <p:spPr bwMode="auto">
          <a:xfrm>
            <a:off x="4244708" y="6320403"/>
            <a:ext cx="553701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173</cp:revision>
  <dcterms:created xsi:type="dcterms:W3CDTF">2002-08-21T12:11:08Z</dcterms:created>
  <dcterms:modified xsi:type="dcterms:W3CDTF">2021-03-28T05:07:49Z</dcterms:modified>
  <cp:category>Shooting</cp:category>
</cp:coreProperties>
</file>