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9BCA-3992-4DFE-86A5-BC66A5AE8541}" v="1" dt="2021-03-27T04:19:4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9">
            <a:extLst>
              <a:ext uri="{FF2B5EF4-FFF2-40B4-BE49-F238E27FC236}">
                <a16:creationId xmlns:a16="http://schemas.microsoft.com/office/drawing/2014/main" id="{5BD7476E-DD1F-43DC-88B8-34142C8D5C6D}"/>
              </a:ext>
            </a:extLst>
          </p:cNvPr>
          <p:cNvGrpSpPr>
            <a:grpSpLocks/>
          </p:cNvGrpSpPr>
          <p:nvPr/>
        </p:nvGrpSpPr>
        <p:grpSpPr bwMode="auto">
          <a:xfrm>
            <a:off x="6078345" y="3771214"/>
            <a:ext cx="287338" cy="790575"/>
            <a:chOff x="528" y="240"/>
            <a:chExt cx="181" cy="498"/>
          </a:xfrm>
        </p:grpSpPr>
        <p:sp>
          <p:nvSpPr>
            <p:cNvPr id="278" name="Line 30">
              <a:extLst>
                <a:ext uri="{FF2B5EF4-FFF2-40B4-BE49-F238E27FC236}">
                  <a16:creationId xmlns:a16="http://schemas.microsoft.com/office/drawing/2014/main" id="{9C68A5FB-B196-49EB-9A8A-7DC529E24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31">
              <a:extLst>
                <a:ext uri="{FF2B5EF4-FFF2-40B4-BE49-F238E27FC236}">
                  <a16:creationId xmlns:a16="http://schemas.microsoft.com/office/drawing/2014/main" id="{E251A00C-9F42-4C09-9B00-2B34F1EA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5EF6597E-DA57-4799-8526-918D5B217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2">
            <a:extLst>
              <a:ext uri="{FF2B5EF4-FFF2-40B4-BE49-F238E27FC236}">
                <a16:creationId xmlns:a16="http://schemas.microsoft.com/office/drawing/2014/main" id="{1C1690EA-9189-4304-95FA-BD2345B239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89690" y="4463018"/>
            <a:ext cx="222250" cy="858838"/>
            <a:chOff x="384" y="816"/>
            <a:chExt cx="140" cy="541"/>
          </a:xfrm>
        </p:grpSpPr>
        <p:sp>
          <p:nvSpPr>
            <p:cNvPr id="258" name="Line 293">
              <a:extLst>
                <a:ext uri="{FF2B5EF4-FFF2-40B4-BE49-F238E27FC236}">
                  <a16:creationId xmlns:a16="http://schemas.microsoft.com/office/drawing/2014/main" id="{03EF4281-DBA5-456B-854E-DBBDDAD99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>
              <a:extLst>
                <a:ext uri="{FF2B5EF4-FFF2-40B4-BE49-F238E27FC236}">
                  <a16:creationId xmlns:a16="http://schemas.microsoft.com/office/drawing/2014/main" id="{0388626B-940B-4D94-9CB2-A03DC307C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>
              <a:extLst>
                <a:ext uri="{FF2B5EF4-FFF2-40B4-BE49-F238E27FC236}">
                  <a16:creationId xmlns:a16="http://schemas.microsoft.com/office/drawing/2014/main" id="{E0D955AE-49C2-4C6B-B3E9-F7FDB90DA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2" name="Group 29">
            <a:extLst>
              <a:ext uri="{FF2B5EF4-FFF2-40B4-BE49-F238E27FC236}">
                <a16:creationId xmlns:a16="http://schemas.microsoft.com/office/drawing/2014/main" id="{781FB836-47A1-4FC6-A662-871C130636FF}"/>
              </a:ext>
            </a:extLst>
          </p:cNvPr>
          <p:cNvGrpSpPr>
            <a:grpSpLocks/>
          </p:cNvGrpSpPr>
          <p:nvPr/>
        </p:nvGrpSpPr>
        <p:grpSpPr bwMode="auto">
          <a:xfrm>
            <a:off x="2660333" y="4254584"/>
            <a:ext cx="287338" cy="790575"/>
            <a:chOff x="528" y="240"/>
            <a:chExt cx="181" cy="498"/>
          </a:xfrm>
        </p:grpSpPr>
        <p:sp>
          <p:nvSpPr>
            <p:cNvPr id="253" name="Line 30">
              <a:extLst>
                <a:ext uri="{FF2B5EF4-FFF2-40B4-BE49-F238E27FC236}">
                  <a16:creationId xmlns:a16="http://schemas.microsoft.com/office/drawing/2014/main" id="{33EA3E7E-0758-4F96-89D3-F7D028654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31">
              <a:extLst>
                <a:ext uri="{FF2B5EF4-FFF2-40B4-BE49-F238E27FC236}">
                  <a16:creationId xmlns:a16="http://schemas.microsoft.com/office/drawing/2014/main" id="{2CEE51DE-2F4F-40C5-BDFD-FB7A9706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32">
              <a:extLst>
                <a:ext uri="{FF2B5EF4-FFF2-40B4-BE49-F238E27FC236}">
                  <a16:creationId xmlns:a16="http://schemas.microsoft.com/office/drawing/2014/main" id="{6940DB03-7633-4D8A-A8B9-CFE29072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29">
            <a:extLst>
              <a:ext uri="{FF2B5EF4-FFF2-40B4-BE49-F238E27FC236}">
                <a16:creationId xmlns:a16="http://schemas.microsoft.com/office/drawing/2014/main" id="{72136291-1AE5-4D9C-860F-C3876B013D24}"/>
              </a:ext>
            </a:extLst>
          </p:cNvPr>
          <p:cNvGrpSpPr>
            <a:grpSpLocks/>
          </p:cNvGrpSpPr>
          <p:nvPr/>
        </p:nvGrpSpPr>
        <p:grpSpPr bwMode="auto">
          <a:xfrm>
            <a:off x="2085128" y="4290510"/>
            <a:ext cx="287338" cy="790575"/>
            <a:chOff x="528" y="240"/>
            <a:chExt cx="181" cy="498"/>
          </a:xfrm>
        </p:grpSpPr>
        <p:sp>
          <p:nvSpPr>
            <p:cNvPr id="249" name="Line 30">
              <a:extLst>
                <a:ext uri="{FF2B5EF4-FFF2-40B4-BE49-F238E27FC236}">
                  <a16:creationId xmlns:a16="http://schemas.microsoft.com/office/drawing/2014/main" id="{70DF3188-7270-4111-A8E6-AFF2096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31">
              <a:extLst>
                <a:ext uri="{FF2B5EF4-FFF2-40B4-BE49-F238E27FC236}">
                  <a16:creationId xmlns:a16="http://schemas.microsoft.com/office/drawing/2014/main" id="{27176D75-283B-4045-8D99-5EDEDF081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71EE1C56-A072-49E4-BC1D-5F4FC4EC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">
            <a:extLst>
              <a:ext uri="{FF2B5EF4-FFF2-40B4-BE49-F238E27FC236}">
                <a16:creationId xmlns:a16="http://schemas.microsoft.com/office/drawing/2014/main" id="{1FF923A8-BAE7-427F-B3E9-F7966A50E1B9}"/>
              </a:ext>
            </a:extLst>
          </p:cNvPr>
          <p:cNvGrpSpPr>
            <a:grpSpLocks/>
          </p:cNvGrpSpPr>
          <p:nvPr/>
        </p:nvGrpSpPr>
        <p:grpSpPr bwMode="auto">
          <a:xfrm>
            <a:off x="1690054" y="4390866"/>
            <a:ext cx="287338" cy="790575"/>
            <a:chOff x="528" y="240"/>
            <a:chExt cx="181" cy="498"/>
          </a:xfrm>
        </p:grpSpPr>
        <p:sp>
          <p:nvSpPr>
            <p:cNvPr id="240" name="Line 30">
              <a:extLst>
                <a:ext uri="{FF2B5EF4-FFF2-40B4-BE49-F238E27FC236}">
                  <a16:creationId xmlns:a16="http://schemas.microsoft.com/office/drawing/2014/main" id="{3325FCCD-F507-4463-A4AE-D6E8A7CA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1">
              <a:extLst>
                <a:ext uri="{FF2B5EF4-FFF2-40B4-BE49-F238E27FC236}">
                  <a16:creationId xmlns:a16="http://schemas.microsoft.com/office/drawing/2014/main" id="{04826F5D-C6D4-4A20-9652-3CDEBFE0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32">
              <a:extLst>
                <a:ext uri="{FF2B5EF4-FFF2-40B4-BE49-F238E27FC236}">
                  <a16:creationId xmlns:a16="http://schemas.microsoft.com/office/drawing/2014/main" id="{7B3E71AB-4CB4-4DFF-94E1-65699F6B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9">
            <a:extLst>
              <a:ext uri="{FF2B5EF4-FFF2-40B4-BE49-F238E27FC236}">
                <a16:creationId xmlns:a16="http://schemas.microsoft.com/office/drawing/2014/main" id="{845C2A72-6105-4141-B06D-4584DCA1FB92}"/>
              </a:ext>
            </a:extLst>
          </p:cNvPr>
          <p:cNvGrpSpPr>
            <a:grpSpLocks/>
          </p:cNvGrpSpPr>
          <p:nvPr/>
        </p:nvGrpSpPr>
        <p:grpSpPr bwMode="auto">
          <a:xfrm>
            <a:off x="841826" y="5045159"/>
            <a:ext cx="287338" cy="790575"/>
            <a:chOff x="528" y="240"/>
            <a:chExt cx="181" cy="498"/>
          </a:xfrm>
        </p:grpSpPr>
        <p:sp>
          <p:nvSpPr>
            <p:cNvPr id="229" name="Line 30">
              <a:extLst>
                <a:ext uri="{FF2B5EF4-FFF2-40B4-BE49-F238E27FC236}">
                  <a16:creationId xmlns:a16="http://schemas.microsoft.com/office/drawing/2014/main" id="{008E1E2B-4194-4D37-8540-29A9C40A0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1">
              <a:extLst>
                <a:ext uri="{FF2B5EF4-FFF2-40B4-BE49-F238E27FC236}">
                  <a16:creationId xmlns:a16="http://schemas.microsoft.com/office/drawing/2014/main" id="{CAAC15FF-BB4D-4AD8-87E4-1795E0F2F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D9A9F236-48E2-4FA1-BDFB-26548163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29">
            <a:extLst>
              <a:ext uri="{FF2B5EF4-FFF2-40B4-BE49-F238E27FC236}">
                <a16:creationId xmlns:a16="http://schemas.microsoft.com/office/drawing/2014/main" id="{880892F4-ABD0-482D-9F26-90E17AC8506B}"/>
              </a:ext>
            </a:extLst>
          </p:cNvPr>
          <p:cNvGrpSpPr>
            <a:grpSpLocks/>
          </p:cNvGrpSpPr>
          <p:nvPr/>
        </p:nvGrpSpPr>
        <p:grpSpPr bwMode="auto">
          <a:xfrm>
            <a:off x="516058" y="5034010"/>
            <a:ext cx="287338" cy="790575"/>
            <a:chOff x="528" y="240"/>
            <a:chExt cx="181" cy="498"/>
          </a:xfrm>
        </p:grpSpPr>
        <p:sp>
          <p:nvSpPr>
            <p:cNvPr id="233" name="Line 30">
              <a:extLst>
                <a:ext uri="{FF2B5EF4-FFF2-40B4-BE49-F238E27FC236}">
                  <a16:creationId xmlns:a16="http://schemas.microsoft.com/office/drawing/2014/main" id="{A6F3CA4E-FC4E-4082-A648-5A9E2E273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31">
              <a:extLst>
                <a:ext uri="{FF2B5EF4-FFF2-40B4-BE49-F238E27FC236}">
                  <a16:creationId xmlns:a16="http://schemas.microsoft.com/office/drawing/2014/main" id="{196D75E2-8259-441C-ABD3-0D762524C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2">
              <a:extLst>
                <a:ext uri="{FF2B5EF4-FFF2-40B4-BE49-F238E27FC236}">
                  <a16:creationId xmlns:a16="http://schemas.microsoft.com/office/drawing/2014/main" id="{0C18F253-4F0F-4D8B-8E39-5EF2967A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33475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Here Comes the Juice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5442587" y="4224314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157" y="828833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3086003" y="6693316"/>
            <a:ext cx="28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  <a:stCxn id="224" idx="4"/>
          </p:cNvCxnSpPr>
          <p:nvPr/>
        </p:nvCxnSpPr>
        <p:spPr>
          <a:xfrm>
            <a:off x="1449162" y="5836761"/>
            <a:ext cx="451633" cy="306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5759327" y="3776098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5645153" y="4514837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70FEF726-6CDC-4114-9D12-B7F35C403671}"/>
              </a:ext>
            </a:extLst>
          </p:cNvPr>
          <p:cNvSpPr/>
          <p:nvPr/>
        </p:nvSpPr>
        <p:spPr>
          <a:xfrm>
            <a:off x="1144362" y="522716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67CA371-AB9D-4EDC-9427-0624E1D999E0}"/>
              </a:ext>
            </a:extLst>
          </p:cNvPr>
          <p:cNvSpPr/>
          <p:nvPr/>
        </p:nvSpPr>
        <p:spPr>
          <a:xfrm>
            <a:off x="4531208" y="487664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54C4294-D2CB-4E17-A2A6-1CD86A7BBE13}"/>
              </a:ext>
            </a:extLst>
          </p:cNvPr>
          <p:cNvSpPr/>
          <p:nvPr/>
        </p:nvSpPr>
        <p:spPr>
          <a:xfrm>
            <a:off x="5215286" y="7041827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7" name="Freeform 55">
            <a:extLst>
              <a:ext uri="{FF2B5EF4-FFF2-40B4-BE49-F238E27FC236}">
                <a16:creationId xmlns:a16="http://schemas.microsoft.com/office/drawing/2014/main" id="{BBE6FB1D-E7A3-44BB-B38F-C23D56C896D7}"/>
              </a:ext>
            </a:extLst>
          </p:cNvPr>
          <p:cNvSpPr>
            <a:spLocks/>
          </p:cNvSpPr>
          <p:nvPr/>
        </p:nvSpPr>
        <p:spPr bwMode="auto">
          <a:xfrm flipH="1">
            <a:off x="1006697" y="5099089"/>
            <a:ext cx="143377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10">
            <a:extLst>
              <a:ext uri="{FF2B5EF4-FFF2-40B4-BE49-F238E27FC236}">
                <a16:creationId xmlns:a16="http://schemas.microsoft.com/office/drawing/2014/main" id="{7C45BE65-110C-41AD-B919-A783ED8D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86" y="4698590"/>
            <a:ext cx="84791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38" name="Freeform 55">
            <a:extLst>
              <a:ext uri="{FF2B5EF4-FFF2-40B4-BE49-F238E27FC236}">
                <a16:creationId xmlns:a16="http://schemas.microsoft.com/office/drawing/2014/main" id="{F22EB9C2-4586-49D0-A46A-5A931FB6873F}"/>
              </a:ext>
            </a:extLst>
          </p:cNvPr>
          <p:cNvSpPr>
            <a:spLocks/>
          </p:cNvSpPr>
          <p:nvPr/>
        </p:nvSpPr>
        <p:spPr bwMode="auto">
          <a:xfrm flipH="1">
            <a:off x="1903322" y="4522211"/>
            <a:ext cx="171908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23">
            <a:extLst>
              <a:ext uri="{FF2B5EF4-FFF2-40B4-BE49-F238E27FC236}">
                <a16:creationId xmlns:a16="http://schemas.microsoft.com/office/drawing/2014/main" id="{319F0AD5-01B7-4415-B889-CF65FDE5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21" y="4903986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" name="Freeform 55">
            <a:extLst>
              <a:ext uri="{FF2B5EF4-FFF2-40B4-BE49-F238E27FC236}">
                <a16:creationId xmlns:a16="http://schemas.microsoft.com/office/drawing/2014/main" id="{FDB3A2F6-87F4-4D21-97F9-47EB39D6E2C0}"/>
              </a:ext>
            </a:extLst>
          </p:cNvPr>
          <p:cNvSpPr>
            <a:spLocks/>
          </p:cNvSpPr>
          <p:nvPr/>
        </p:nvSpPr>
        <p:spPr bwMode="auto">
          <a:xfrm>
            <a:off x="2759683" y="4690369"/>
            <a:ext cx="326320" cy="200294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10">
            <a:extLst>
              <a:ext uri="{FF2B5EF4-FFF2-40B4-BE49-F238E27FC236}">
                <a16:creationId xmlns:a16="http://schemas.microsoft.com/office/drawing/2014/main" id="{8CE971D3-5116-4C92-9CC3-C7C51B9A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22" y="5020433"/>
            <a:ext cx="1897020" cy="167055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62" name="Group 288">
            <a:extLst>
              <a:ext uri="{FF2B5EF4-FFF2-40B4-BE49-F238E27FC236}">
                <a16:creationId xmlns:a16="http://schemas.microsoft.com/office/drawing/2014/main" id="{9D2B0AAB-53E9-474A-93ED-86CDB4E87F3F}"/>
              </a:ext>
            </a:extLst>
          </p:cNvPr>
          <p:cNvGrpSpPr>
            <a:grpSpLocks/>
          </p:cNvGrpSpPr>
          <p:nvPr/>
        </p:nvGrpSpPr>
        <p:grpSpPr bwMode="auto">
          <a:xfrm>
            <a:off x="3895429" y="4142300"/>
            <a:ext cx="222250" cy="858838"/>
            <a:chOff x="384" y="816"/>
            <a:chExt cx="140" cy="541"/>
          </a:xfrm>
        </p:grpSpPr>
        <p:sp>
          <p:nvSpPr>
            <p:cNvPr id="263" name="Line 289">
              <a:extLst>
                <a:ext uri="{FF2B5EF4-FFF2-40B4-BE49-F238E27FC236}">
                  <a16:creationId xmlns:a16="http://schemas.microsoft.com/office/drawing/2014/main" id="{2A953AB0-86E5-46BC-8B00-EB7592C3D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290">
              <a:extLst>
                <a:ext uri="{FF2B5EF4-FFF2-40B4-BE49-F238E27FC236}">
                  <a16:creationId xmlns:a16="http://schemas.microsoft.com/office/drawing/2014/main" id="{315F51A1-1B8C-4BB0-B86E-14C79D456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91">
              <a:extLst>
                <a:ext uri="{FF2B5EF4-FFF2-40B4-BE49-F238E27FC236}">
                  <a16:creationId xmlns:a16="http://schemas.microsoft.com/office/drawing/2014/main" id="{720BEAFD-D596-4D53-BB27-ACC19E55DF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29">
            <a:extLst>
              <a:ext uri="{FF2B5EF4-FFF2-40B4-BE49-F238E27FC236}">
                <a16:creationId xmlns:a16="http://schemas.microsoft.com/office/drawing/2014/main" id="{793AAFCC-725F-4434-96DA-5D724DDE5223}"/>
              </a:ext>
            </a:extLst>
          </p:cNvPr>
          <p:cNvGrpSpPr>
            <a:grpSpLocks/>
          </p:cNvGrpSpPr>
          <p:nvPr/>
        </p:nvGrpSpPr>
        <p:grpSpPr bwMode="auto">
          <a:xfrm>
            <a:off x="3242888" y="4097008"/>
            <a:ext cx="287338" cy="790575"/>
            <a:chOff x="528" y="240"/>
            <a:chExt cx="181" cy="498"/>
          </a:xfrm>
        </p:grpSpPr>
        <p:sp>
          <p:nvSpPr>
            <p:cNvPr id="267" name="Line 30">
              <a:extLst>
                <a:ext uri="{FF2B5EF4-FFF2-40B4-BE49-F238E27FC236}">
                  <a16:creationId xmlns:a16="http://schemas.microsoft.com/office/drawing/2014/main" id="{DE39AB33-720A-4268-8C89-7E870E73C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31">
              <a:extLst>
                <a:ext uri="{FF2B5EF4-FFF2-40B4-BE49-F238E27FC236}">
                  <a16:creationId xmlns:a16="http://schemas.microsoft.com/office/drawing/2014/main" id="{F0EC41F3-ADF9-4170-A46C-B7496715D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32">
              <a:extLst>
                <a:ext uri="{FF2B5EF4-FFF2-40B4-BE49-F238E27FC236}">
                  <a16:creationId xmlns:a16="http://schemas.microsoft.com/office/drawing/2014/main" id="{EAC2AB73-CC55-4B66-B605-B945DF728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2408656-9D73-4EDC-A16D-AAE1471AADDD}"/>
              </a:ext>
            </a:extLst>
          </p:cNvPr>
          <p:cNvCxnSpPr>
            <a:cxnSpLocks/>
          </p:cNvCxnSpPr>
          <p:nvPr/>
        </p:nvCxnSpPr>
        <p:spPr>
          <a:xfrm flipV="1">
            <a:off x="707609" y="7576504"/>
            <a:ext cx="308903" cy="881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D514AF8-EAC7-4A37-929A-6ED1C18B1C8A}"/>
              </a:ext>
            </a:extLst>
          </p:cNvPr>
          <p:cNvCxnSpPr>
            <a:cxnSpLocks/>
          </p:cNvCxnSpPr>
          <p:nvPr/>
        </p:nvCxnSpPr>
        <p:spPr>
          <a:xfrm>
            <a:off x="707609" y="8458200"/>
            <a:ext cx="7408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CE718A-5232-41F2-BAA0-513646EB4169}"/>
              </a:ext>
            </a:extLst>
          </p:cNvPr>
          <p:cNvCxnSpPr>
            <a:cxnSpLocks/>
          </p:cNvCxnSpPr>
          <p:nvPr/>
        </p:nvCxnSpPr>
        <p:spPr>
          <a:xfrm>
            <a:off x="5269342" y="6690989"/>
            <a:ext cx="12838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3" name="Group 29">
            <a:extLst>
              <a:ext uri="{FF2B5EF4-FFF2-40B4-BE49-F238E27FC236}">
                <a16:creationId xmlns:a16="http://schemas.microsoft.com/office/drawing/2014/main" id="{363C4170-016C-4B71-88DE-0FE7EE0693FB}"/>
              </a:ext>
            </a:extLst>
          </p:cNvPr>
          <p:cNvGrpSpPr>
            <a:grpSpLocks/>
          </p:cNvGrpSpPr>
          <p:nvPr/>
        </p:nvGrpSpPr>
        <p:grpSpPr bwMode="auto">
          <a:xfrm>
            <a:off x="4934592" y="3908015"/>
            <a:ext cx="287338" cy="790575"/>
            <a:chOff x="528" y="240"/>
            <a:chExt cx="181" cy="498"/>
          </a:xfrm>
        </p:grpSpPr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C364F643-1DFB-4F15-B9C3-7F3939983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31">
              <a:extLst>
                <a:ext uri="{FF2B5EF4-FFF2-40B4-BE49-F238E27FC236}">
                  <a16:creationId xmlns:a16="http://schemas.microsoft.com/office/drawing/2014/main" id="{D61A4E3B-E0A8-44B0-A545-797EFC34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50F492D6-7904-4F6E-8FCC-10166990A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3350319-51A5-4A62-9E5A-D61DA254AED4}"/>
              </a:ext>
            </a:extLst>
          </p:cNvPr>
          <p:cNvCxnSpPr>
            <a:cxnSpLocks/>
          </p:cNvCxnSpPr>
          <p:nvPr/>
        </p:nvCxnSpPr>
        <p:spPr>
          <a:xfrm>
            <a:off x="3287190" y="8458200"/>
            <a:ext cx="7408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122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163</cp:revision>
  <dcterms:created xsi:type="dcterms:W3CDTF">2002-08-21T12:11:08Z</dcterms:created>
  <dcterms:modified xsi:type="dcterms:W3CDTF">2021-03-28T15:27:43Z</dcterms:modified>
  <cp:category>Shooting</cp:category>
</cp:coreProperties>
</file>