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9UcPPiq63Gvt0ylKTi+8u+m6i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7A87E1-C158-40D9-BE73-C7DD0D0AA7F5}">
  <a:tblStyle styleId="{BE7A87E1-C158-40D9-BE73-C7DD0D0AA7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 flipH="1">
            <a:off x="177996" y="4504403"/>
            <a:ext cx="222250" cy="858838"/>
            <a:chOff x="384" y="816"/>
            <a:chExt cx="140" cy="541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520" y="1109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391" y="1071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 rot="10800000">
            <a:off x="277853" y="4246824"/>
            <a:ext cx="4673600" cy="63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94" name="Google Shape;94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{BE7A87E1-C158-40D9-BE73-C7DD0D0AA7F5}</a:tableStyleId>
              </a:tblPr>
              <a:tblGrid>
                <a:gridCol w="1041400"/>
                <a:gridCol w="2527300"/>
                <a:gridCol w="24257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G Burn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Matt Carlson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12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POSITION: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Standing inside the shooting area, heels touching marks, </a:t>
                      </a:r>
                      <a:r>
                        <a:rPr lang="en-US" sz="1100" u="none" cap="none" strike="noStrike"/>
                        <a:t>wrists below belt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facing anywhere downrange. Gun loaded and holstered.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PCC: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Standing inside the shooting area, heels touching marks, facing downrange. Gun loaded, stock touching belt, muzzle pointed downrange.</a:t>
                      </a:r>
                      <a:endParaRPr/>
                    </a:p>
                  </a:txBody>
                  <a:tcPr marT="36575" marB="36575" marR="18300" marL="183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PROCEDURE: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start signal, engage targets as they become visible from within the shooting area.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SCORING:        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Comstock, 20 rounds, 100 points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TARGETS: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10 metric, 1 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SCORED HITS: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2 per paper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START-STOP:   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Audible - Last shot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:\Documents and Settings\All Users\Documents\TAPS Files\dvc1.gif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>
            <a:off x="6065937" y="5484908"/>
            <a:ext cx="287338" cy="790575"/>
            <a:chOff x="528" y="240"/>
            <a:chExt cx="181" cy="498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4477359" y="4179472"/>
            <a:ext cx="287338" cy="790575"/>
            <a:chOff x="528" y="240"/>
            <a:chExt cx="181" cy="49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5133082" y="5768129"/>
            <a:ext cx="393700" cy="1271588"/>
            <a:chOff x="2496" y="4380"/>
            <a:chExt cx="236" cy="690"/>
          </a:xfrm>
        </p:grpSpPr>
        <p:sp>
          <p:nvSpPr>
            <p:cNvPr id="106" name="Google Shape;106;p1"/>
            <p:cNvSpPr/>
            <p:nvPr/>
          </p:nvSpPr>
          <p:spPr>
            <a:xfrm>
              <a:off x="2496" y="46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496" y="4380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fmla="val 16200000" name="adj1"/>
              <a:gd fmla="val 24008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 rot="10800000">
            <a:off x="3092744" y="6327620"/>
            <a:ext cx="0" cy="234270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1"/>
          <p:cNvCxnSpPr/>
          <p:nvPr/>
        </p:nvCxnSpPr>
        <p:spPr>
          <a:xfrm rot="10800000">
            <a:off x="177801" y="6288224"/>
            <a:ext cx="2914944" cy="3145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"/>
          <p:cNvCxnSpPr/>
          <p:nvPr/>
        </p:nvCxnSpPr>
        <p:spPr>
          <a:xfrm rot="10800000">
            <a:off x="7210425" y="6600222"/>
            <a:ext cx="0" cy="207009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"/>
          <p:cNvCxnSpPr>
            <a:endCxn id="108" idx="2"/>
          </p:cNvCxnSpPr>
          <p:nvPr/>
        </p:nvCxnSpPr>
        <p:spPr>
          <a:xfrm rot="10800000">
            <a:off x="6824633" y="6594231"/>
            <a:ext cx="384300" cy="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"/>
          <p:cNvSpPr/>
          <p:nvPr/>
        </p:nvSpPr>
        <p:spPr>
          <a:xfrm>
            <a:off x="4753926" y="6466461"/>
            <a:ext cx="1035307" cy="116881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 flipH="1" rot="10800000">
            <a:off x="4648200" y="7635271"/>
            <a:ext cx="105726" cy="59432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4648200" y="8229600"/>
            <a:ext cx="125035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5792831" y="7635270"/>
            <a:ext cx="105726" cy="59432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/>
          <p:nvPr/>
        </p:nvSpPr>
        <p:spPr>
          <a:xfrm>
            <a:off x="4474184" y="4405909"/>
            <a:ext cx="290513" cy="52545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lt1"/>
          </a:solidFill>
          <a:ln cap="rnd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5739506" y="5504604"/>
            <a:ext cx="287338" cy="790575"/>
            <a:chOff x="528" y="240"/>
            <a:chExt cx="181" cy="498"/>
          </a:xfrm>
        </p:grpSpPr>
        <p:cxnSp>
          <p:nvCxnSpPr>
            <p:cNvPr id="119" name="Google Shape;119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"/>
          <p:cNvSpPr/>
          <p:nvPr/>
        </p:nvSpPr>
        <p:spPr>
          <a:xfrm flipH="1">
            <a:off x="5225194" y="5921991"/>
            <a:ext cx="104911" cy="1690827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"/>
          <p:cNvGrpSpPr/>
          <p:nvPr/>
        </p:nvGrpSpPr>
        <p:grpSpPr>
          <a:xfrm>
            <a:off x="4142489" y="4159762"/>
            <a:ext cx="287338" cy="790575"/>
            <a:chOff x="528" y="240"/>
            <a:chExt cx="181" cy="498"/>
          </a:xfrm>
        </p:grpSpPr>
        <p:cxnSp>
          <p:nvCxnSpPr>
            <p:cNvPr id="124" name="Google Shape;124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" name="Google Shape;127;p1"/>
          <p:cNvCxnSpPr/>
          <p:nvPr/>
        </p:nvCxnSpPr>
        <p:spPr>
          <a:xfrm>
            <a:off x="762000" y="6021256"/>
            <a:ext cx="2322513" cy="1039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"/>
          <p:cNvSpPr/>
          <p:nvPr/>
        </p:nvSpPr>
        <p:spPr>
          <a:xfrm>
            <a:off x="3810799" y="4121110"/>
            <a:ext cx="207949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"/>
          <p:cNvCxnSpPr/>
          <p:nvPr/>
        </p:nvCxnSpPr>
        <p:spPr>
          <a:xfrm flipH="1" rot="10800000">
            <a:off x="3079522" y="5597886"/>
            <a:ext cx="41978" cy="43329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"/>
          <p:cNvCxnSpPr/>
          <p:nvPr/>
        </p:nvCxnSpPr>
        <p:spPr>
          <a:xfrm flipH="1" rot="10800000">
            <a:off x="913221" y="5597886"/>
            <a:ext cx="2211673" cy="1656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"/>
          <p:cNvCxnSpPr/>
          <p:nvPr/>
        </p:nvCxnSpPr>
        <p:spPr>
          <a:xfrm flipH="1" rot="10800000">
            <a:off x="752478" y="5614453"/>
            <a:ext cx="154394" cy="4067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"/>
          <p:cNvSpPr/>
          <p:nvPr/>
        </p:nvSpPr>
        <p:spPr>
          <a:xfrm>
            <a:off x="583255" y="4452273"/>
            <a:ext cx="248455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 flipH="1">
            <a:off x="279480" y="4970048"/>
            <a:ext cx="222250" cy="858838"/>
            <a:chOff x="384" y="816"/>
            <a:chExt cx="140" cy="541"/>
          </a:xfrm>
        </p:grpSpPr>
        <p:cxnSp>
          <p:nvCxnSpPr>
            <p:cNvPr id="134" name="Google Shape;134;p1"/>
            <p:cNvCxnSpPr/>
            <p:nvPr/>
          </p:nvCxnSpPr>
          <p:spPr>
            <a:xfrm>
              <a:off x="520" y="1109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391" y="1071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1531495" y="3905805"/>
            <a:ext cx="287338" cy="790575"/>
            <a:chOff x="528" y="240"/>
            <a:chExt cx="181" cy="498"/>
          </a:xfrm>
        </p:grpSpPr>
        <p:cxnSp>
          <p:nvCxnSpPr>
            <p:cNvPr id="138" name="Google Shape;138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2088798" y="3905825"/>
            <a:ext cx="287338" cy="790575"/>
            <a:chOff x="528" y="240"/>
            <a:chExt cx="181" cy="498"/>
          </a:xfrm>
        </p:grpSpPr>
        <p:cxnSp>
          <p:nvCxnSpPr>
            <p:cNvPr id="142" name="Google Shape;142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"/>
          <p:cNvGrpSpPr/>
          <p:nvPr/>
        </p:nvGrpSpPr>
        <p:grpSpPr>
          <a:xfrm>
            <a:off x="2646101" y="3905825"/>
            <a:ext cx="287338" cy="790575"/>
            <a:chOff x="528" y="240"/>
            <a:chExt cx="181" cy="498"/>
          </a:xfrm>
        </p:grpSpPr>
        <p:cxnSp>
          <p:nvCxnSpPr>
            <p:cNvPr id="146" name="Google Shape;146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3343026" y="3957320"/>
            <a:ext cx="287338" cy="790575"/>
            <a:chOff x="528" y="240"/>
            <a:chExt cx="181" cy="498"/>
          </a:xfrm>
        </p:grpSpPr>
        <p:cxnSp>
          <p:nvCxnSpPr>
            <p:cNvPr id="150" name="Google Shape;150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1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"/>
          <p:cNvGrpSpPr/>
          <p:nvPr/>
        </p:nvGrpSpPr>
        <p:grpSpPr>
          <a:xfrm>
            <a:off x="1433254" y="4521203"/>
            <a:ext cx="1676235" cy="1077913"/>
            <a:chOff x="1342" y="3555"/>
            <a:chExt cx="1359" cy="679"/>
          </a:xfrm>
        </p:grpSpPr>
        <p:sp>
          <p:nvSpPr>
            <p:cNvPr id="154" name="Google Shape;154;p1"/>
            <p:cNvSpPr/>
            <p:nvPr/>
          </p:nvSpPr>
          <p:spPr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856" y="3712"/>
              <a:ext cx="300" cy="300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"/>
          <p:cNvSpPr txBox="1"/>
          <p:nvPr/>
        </p:nvSpPr>
        <p:spPr>
          <a:xfrm>
            <a:off x="5023665" y="8032729"/>
            <a:ext cx="5318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X</a:t>
            </a:r>
            <a:endParaRPr b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586650" y="4730413"/>
            <a:ext cx="207900" cy="4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