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0000FF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0"/>
    <p:restoredTop sz="93420" autoAdjust="0"/>
  </p:normalViewPr>
  <p:slideViewPr>
    <p:cSldViewPr>
      <p:cViewPr>
        <p:scale>
          <a:sx n="125" d="100"/>
          <a:sy n="125" d="100"/>
        </p:scale>
        <p:origin x="2112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50492-C81B-4E2F-A839-DED3555250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9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356"/>
          <p:cNvGrpSpPr>
            <a:grpSpLocks/>
          </p:cNvGrpSpPr>
          <p:nvPr/>
        </p:nvGrpSpPr>
        <p:grpSpPr bwMode="auto">
          <a:xfrm>
            <a:off x="484025" y="7214849"/>
            <a:ext cx="223838" cy="862012"/>
            <a:chOff x="1296" y="773"/>
            <a:chExt cx="141" cy="543"/>
          </a:xfrm>
        </p:grpSpPr>
        <p:sp>
          <p:nvSpPr>
            <p:cNvPr id="107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0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22061" y="6587548"/>
            <a:ext cx="1488618" cy="1671190"/>
            <a:chOff x="3599625" y="4048669"/>
            <a:chExt cx="1488618" cy="1671190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47244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886200" y="40486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Parallelogram 131"/>
            <p:cNvSpPr/>
            <p:nvPr/>
          </p:nvSpPr>
          <p:spPr>
            <a:xfrm rot="12874731" flipV="1">
              <a:off x="3599625" y="4413875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H="1">
            <a:off x="5846619" y="4295376"/>
            <a:ext cx="36656" cy="14364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1" idx="3"/>
          </p:cNvCxnSpPr>
          <p:nvPr/>
        </p:nvCxnSpPr>
        <p:spPr>
          <a:xfrm flipV="1">
            <a:off x="5149575" y="4307537"/>
            <a:ext cx="751201" cy="7252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9482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On Your Left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feet on both sides and within the confines of the stick,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feet on both sides and within the confines of the stick,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2 steel.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103362" y="4373308"/>
            <a:ext cx="185738" cy="660400"/>
            <a:chOff x="5403" y="3457"/>
            <a:chExt cx="209" cy="755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5321081" y="4553934"/>
            <a:ext cx="185738" cy="660400"/>
            <a:chOff x="5403" y="3457"/>
            <a:chExt cx="209" cy="755"/>
          </a:xfrm>
        </p:grpSpPr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6396775" y="3506002"/>
            <a:ext cx="393700" cy="1271588"/>
            <a:chOff x="2496" y="4380"/>
            <a:chExt cx="236" cy="690"/>
          </a:xfrm>
        </p:grpSpPr>
        <p:sp>
          <p:nvSpPr>
            <p:cNvPr id="28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" name="Group 827"/>
          <p:cNvGrpSpPr>
            <a:grpSpLocks/>
          </p:cNvGrpSpPr>
          <p:nvPr/>
        </p:nvGrpSpPr>
        <p:grpSpPr bwMode="auto">
          <a:xfrm>
            <a:off x="5397500" y="5090433"/>
            <a:ext cx="885825" cy="765175"/>
            <a:chOff x="18" y="3612"/>
            <a:chExt cx="558" cy="482"/>
          </a:xfrm>
        </p:grpSpPr>
        <p:grpSp>
          <p:nvGrpSpPr>
            <p:cNvPr id="31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8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5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374"/>
          <p:cNvGrpSpPr>
            <a:grpSpLocks/>
          </p:cNvGrpSpPr>
          <p:nvPr/>
        </p:nvGrpSpPr>
        <p:grpSpPr bwMode="auto">
          <a:xfrm flipH="1">
            <a:off x="6943668" y="3107624"/>
            <a:ext cx="228600" cy="862013"/>
            <a:chOff x="1488" y="768"/>
            <a:chExt cx="144" cy="543"/>
          </a:xfrm>
        </p:grpSpPr>
        <p:sp>
          <p:nvSpPr>
            <p:cNvPr id="52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5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374"/>
          <p:cNvGrpSpPr>
            <a:grpSpLocks/>
          </p:cNvGrpSpPr>
          <p:nvPr/>
        </p:nvGrpSpPr>
        <p:grpSpPr bwMode="auto">
          <a:xfrm flipH="1">
            <a:off x="6184975" y="5338337"/>
            <a:ext cx="228600" cy="862013"/>
            <a:chOff x="1488" y="768"/>
            <a:chExt cx="144" cy="543"/>
          </a:xfrm>
        </p:grpSpPr>
        <p:sp>
          <p:nvSpPr>
            <p:cNvPr id="5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246360" y="3238266"/>
            <a:ext cx="223838" cy="862012"/>
            <a:chOff x="1296" y="773"/>
            <a:chExt cx="141" cy="543"/>
          </a:xfrm>
        </p:grpSpPr>
        <p:sp>
          <p:nvSpPr>
            <p:cNvPr id="64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67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73" name="Straight Connector 72"/>
          <p:cNvCxnSpPr/>
          <p:nvPr/>
        </p:nvCxnSpPr>
        <p:spPr>
          <a:xfrm>
            <a:off x="2332343" y="4779169"/>
            <a:ext cx="10966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429000" y="4789306"/>
            <a:ext cx="0" cy="1535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32343" y="4789306"/>
            <a:ext cx="0" cy="1916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429000" y="6324600"/>
            <a:ext cx="3248025" cy="2438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332343" y="6719031"/>
            <a:ext cx="3280263" cy="257736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612606" y="8776431"/>
            <a:ext cx="1064419" cy="5132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356"/>
          <p:cNvGrpSpPr>
            <a:grpSpLocks/>
          </p:cNvGrpSpPr>
          <p:nvPr/>
        </p:nvGrpSpPr>
        <p:grpSpPr bwMode="auto">
          <a:xfrm>
            <a:off x="399161" y="7694877"/>
            <a:ext cx="223838" cy="862012"/>
            <a:chOff x="1296" y="773"/>
            <a:chExt cx="141" cy="543"/>
          </a:xfrm>
        </p:grpSpPr>
        <p:sp>
          <p:nvSpPr>
            <p:cNvPr id="95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98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356"/>
          <p:cNvGrpSpPr>
            <a:grpSpLocks/>
          </p:cNvGrpSpPr>
          <p:nvPr/>
        </p:nvGrpSpPr>
        <p:grpSpPr bwMode="auto">
          <a:xfrm>
            <a:off x="499967" y="5716956"/>
            <a:ext cx="223838" cy="862012"/>
            <a:chOff x="1296" y="773"/>
            <a:chExt cx="141" cy="543"/>
          </a:xfrm>
        </p:grpSpPr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04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56"/>
          <p:cNvGrpSpPr>
            <a:grpSpLocks/>
          </p:cNvGrpSpPr>
          <p:nvPr/>
        </p:nvGrpSpPr>
        <p:grpSpPr bwMode="auto">
          <a:xfrm>
            <a:off x="358279" y="6200350"/>
            <a:ext cx="223838" cy="862012"/>
            <a:chOff x="1296" y="773"/>
            <a:chExt cx="141" cy="543"/>
          </a:xfrm>
        </p:grpSpPr>
        <p:sp>
          <p:nvSpPr>
            <p:cNvPr id="11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4969243" y="6266952"/>
            <a:ext cx="1510932" cy="1073770"/>
            <a:chOff x="846323" y="2263066"/>
            <a:chExt cx="1510932" cy="1073770"/>
          </a:xfrm>
        </p:grpSpPr>
        <p:grpSp>
          <p:nvGrpSpPr>
            <p:cNvPr id="119" name="Group 118"/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/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356"/>
          <p:cNvGrpSpPr>
            <a:grpSpLocks/>
          </p:cNvGrpSpPr>
          <p:nvPr/>
        </p:nvGrpSpPr>
        <p:grpSpPr bwMode="auto">
          <a:xfrm>
            <a:off x="369392" y="8320117"/>
            <a:ext cx="223838" cy="862012"/>
            <a:chOff x="1296" y="773"/>
            <a:chExt cx="141" cy="543"/>
          </a:xfrm>
        </p:grpSpPr>
        <p:sp>
          <p:nvSpPr>
            <p:cNvPr id="134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7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40" name="Straight Connector 139"/>
          <p:cNvCxnSpPr/>
          <p:nvPr/>
        </p:nvCxnSpPr>
        <p:spPr>
          <a:xfrm>
            <a:off x="6454123" y="9199649"/>
            <a:ext cx="357839" cy="2933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306941" y="3876241"/>
            <a:ext cx="2046147" cy="2259022"/>
            <a:chOff x="4845313" y="3859034"/>
            <a:chExt cx="1855511" cy="1860825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6315765" y="3859034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1816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Parallelogram 127"/>
            <p:cNvSpPr/>
            <p:nvPr/>
          </p:nvSpPr>
          <p:spPr>
            <a:xfrm rot="8725269">
              <a:off x="4845313" y="4280101"/>
              <a:ext cx="1855511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9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FFDE436-C6D6-4320-AF4A-95F1C794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F6ADFDA0-0C38-4A34-B6B1-CDD48C25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F7260B-4030-4606-87BD-E1F084178E10}"/>
              </a:ext>
            </a:extLst>
          </p:cNvPr>
          <p:cNvGrpSpPr/>
          <p:nvPr/>
        </p:nvGrpSpPr>
        <p:grpSpPr>
          <a:xfrm>
            <a:off x="535146" y="5209146"/>
            <a:ext cx="1488618" cy="1671190"/>
            <a:chOff x="3599625" y="4048669"/>
            <a:chExt cx="1488618" cy="167119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AB82761-677E-4187-A2A3-6BEAFF94C094}"/>
                </a:ext>
              </a:extLst>
            </p:cNvPr>
            <p:cNvCxnSpPr/>
            <p:nvPr/>
          </p:nvCxnSpPr>
          <p:spPr>
            <a:xfrm>
              <a:off x="4724400" y="46074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F6EE5D-95C5-4886-97CE-DD3FDE7EA008}"/>
                </a:ext>
              </a:extLst>
            </p:cNvPr>
            <p:cNvCxnSpPr/>
            <p:nvPr/>
          </p:nvCxnSpPr>
          <p:spPr>
            <a:xfrm>
              <a:off x="3886200" y="4048669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791E068F-B797-43D3-B7F3-CA5287F0FE2C}"/>
                </a:ext>
              </a:extLst>
            </p:cNvPr>
            <p:cNvSpPr/>
            <p:nvPr/>
          </p:nvSpPr>
          <p:spPr>
            <a:xfrm rot="12874731" flipV="1">
              <a:off x="3599625" y="4413875"/>
              <a:ext cx="1488618" cy="647820"/>
            </a:xfrm>
            <a:prstGeom prst="parallelogram">
              <a:avLst>
                <a:gd name="adj" fmla="val 68170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351350" y="3635391"/>
            <a:ext cx="393700" cy="1271588"/>
            <a:chOff x="2496" y="4380"/>
            <a:chExt cx="236" cy="690"/>
          </a:xfrm>
        </p:grpSpPr>
        <p:sp>
          <p:nvSpPr>
            <p:cNvPr id="25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0784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124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356</cp:revision>
  <cp:lastPrinted>2020-08-22T05:13:03Z</cp:lastPrinted>
  <dcterms:created xsi:type="dcterms:W3CDTF">2002-08-21T12:11:08Z</dcterms:created>
  <dcterms:modified xsi:type="dcterms:W3CDTF">2021-04-24T07:46:22Z</dcterms:modified>
  <cp:category>Shooting</cp:category>
</cp:coreProperties>
</file>