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OxTXYgfJHMWm2WImbkdhJ4s0A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A91D92-3C11-4613-8B73-6EC927A1317B}">
  <a:tblStyle styleId="{6CA91D92-3C11-4613-8B73-6EC927A13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94" y="120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"/>
          <p:cNvGraphicFramePr/>
          <p:nvPr/>
        </p:nvGraphicFramePr>
        <p:xfrm>
          <a:off x="177800" y="165100"/>
          <a:ext cx="6997700" cy="2834150"/>
        </p:xfrm>
        <a:graphic>
          <a:graphicData uri="http://schemas.openxmlformats.org/drawingml/2006/table">
            <a:tbl>
              <a:tblPr>
                <a:noFill/>
                <a:tableStyleId>{6CA91D92-3C11-4613-8B73-6EC927A1317B}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Azimuth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Marcel Englmaier</a:t>
                      </a:r>
                      <a:endParaRPr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7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 POSITION: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Standing anywhere inside the shooting area, </a:t>
                      </a:r>
                      <a:r>
                        <a:rPr lang="en-US" sz="1100" u="none" strike="noStrike" cap="none"/>
                        <a:t>wrists below belt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facing downrange. Gun loaded and holstered.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PCC: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Standing anywhere inside the shooting area, facing downrange. Gun loaded, stock touching belt, muzzle pointed downrange.</a:t>
                      </a:r>
                      <a:endParaRPr/>
                    </a:p>
                  </a:txBody>
                  <a:tcPr marL="18300" marR="18300" marT="36575" marB="365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PROCEDURE: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the start signal, engage all targets from within shooting area.</a:t>
                      </a:r>
                      <a:endParaRPr/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SCORING:         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Comstock, 13 rounds, 65 points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TARGETS: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5 metric, 3 Steel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SCORED HITS: 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2 per paper, Steel must fall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START-STOP:   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Audible - Last shot</a:t>
                      </a:r>
                      <a:endParaRPr/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0" name="Google Shape;90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 rot="10800000">
            <a:off x="4389560" y="4119295"/>
            <a:ext cx="596899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 rot="10800000" flipH="1">
            <a:off x="4986459" y="4114641"/>
            <a:ext cx="1" cy="449595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 rot="10800000">
            <a:off x="1752600" y="8610600"/>
            <a:ext cx="323386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"/>
          <p:cNvCxnSpPr/>
          <p:nvPr/>
        </p:nvCxnSpPr>
        <p:spPr>
          <a:xfrm rot="10800000">
            <a:off x="1752600" y="4690470"/>
            <a:ext cx="1" cy="392013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 flipH="1">
            <a:off x="1752601" y="4674161"/>
            <a:ext cx="928792" cy="1630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"/>
          <p:cNvCxnSpPr/>
          <p:nvPr/>
        </p:nvCxnSpPr>
        <p:spPr>
          <a:xfrm rot="10800000">
            <a:off x="2934863" y="7791779"/>
            <a:ext cx="596899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"/>
          <p:cNvSpPr/>
          <p:nvPr/>
        </p:nvSpPr>
        <p:spPr>
          <a:xfrm flipH="1">
            <a:off x="3523458" y="5647392"/>
            <a:ext cx="306384" cy="1803976"/>
          </a:xfrm>
          <a:custGeom>
            <a:avLst/>
            <a:gdLst/>
            <a:ahLst/>
            <a:cxnLst/>
            <a:rect l="l" t="t" r="r" b="b"/>
            <a:pathLst>
              <a:path w="240" h="840" extrusionOk="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"/>
          <p:cNvGrpSpPr/>
          <p:nvPr/>
        </p:nvGrpSpPr>
        <p:grpSpPr>
          <a:xfrm>
            <a:off x="3336744" y="6515558"/>
            <a:ext cx="393700" cy="1271588"/>
            <a:chOff x="2901" y="4325"/>
            <a:chExt cx="236" cy="690"/>
          </a:xfrm>
        </p:grpSpPr>
        <p:sp>
          <p:nvSpPr>
            <p:cNvPr id="100" name="Google Shape;100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"/>
          <p:cNvSpPr/>
          <p:nvPr/>
        </p:nvSpPr>
        <p:spPr>
          <a:xfrm flipH="1">
            <a:off x="3531762" y="4528556"/>
            <a:ext cx="306384" cy="1803976"/>
          </a:xfrm>
          <a:custGeom>
            <a:avLst/>
            <a:gdLst/>
            <a:ahLst/>
            <a:cxnLst/>
            <a:rect l="l" t="t" r="r" b="b"/>
            <a:pathLst>
              <a:path w="240" h="840" extrusionOk="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 flipH="1">
            <a:off x="2665660" y="5654446"/>
            <a:ext cx="306384" cy="1803976"/>
          </a:xfrm>
          <a:custGeom>
            <a:avLst/>
            <a:gdLst/>
            <a:ahLst/>
            <a:cxnLst/>
            <a:rect l="l" t="t" r="r" b="b"/>
            <a:pathLst>
              <a:path w="240" h="840" extrusionOk="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2673964" y="4535610"/>
            <a:ext cx="306384" cy="1803976"/>
          </a:xfrm>
          <a:custGeom>
            <a:avLst/>
            <a:gdLst/>
            <a:ahLst/>
            <a:cxnLst/>
            <a:rect l="l" t="t" r="r" b="b"/>
            <a:pathLst>
              <a:path w="240" h="840" extrusionOk="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"/>
          <p:cNvGrpSpPr/>
          <p:nvPr/>
        </p:nvGrpSpPr>
        <p:grpSpPr>
          <a:xfrm>
            <a:off x="2614916" y="6520191"/>
            <a:ext cx="393700" cy="1271588"/>
            <a:chOff x="2901" y="4325"/>
            <a:chExt cx="236" cy="690"/>
          </a:xfrm>
        </p:grpSpPr>
        <p:sp>
          <p:nvSpPr>
            <p:cNvPr id="106" name="Google Shape;106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1"/>
          <p:cNvGrpSpPr/>
          <p:nvPr/>
        </p:nvGrpSpPr>
        <p:grpSpPr>
          <a:xfrm>
            <a:off x="4531604" y="3180903"/>
            <a:ext cx="290513" cy="787400"/>
            <a:chOff x="2244" y="2118"/>
            <a:chExt cx="181" cy="499"/>
          </a:xfrm>
        </p:grpSpPr>
        <p:cxnSp>
          <p:nvCxnSpPr>
            <p:cNvPr id="109" name="Google Shape;109;p1"/>
            <p:cNvCxnSpPr/>
            <p:nvPr/>
          </p:nvCxnSpPr>
          <p:spPr>
            <a:xfrm>
              <a:off x="2251" y="2363"/>
              <a:ext cx="0" cy="25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2420" y="2363"/>
              <a:ext cx="0" cy="25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" name="Google Shape;111;p1"/>
            <p:cNvSpPr/>
            <p:nvPr/>
          </p:nvSpPr>
          <p:spPr>
            <a:xfrm>
              <a:off x="2244" y="2118"/>
              <a:ext cx="181" cy="333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3514794" y="3434403"/>
            <a:ext cx="287338" cy="790575"/>
            <a:chOff x="528" y="240"/>
            <a:chExt cx="181" cy="498"/>
          </a:xfrm>
        </p:grpSpPr>
        <p:cxnSp>
          <p:nvCxnSpPr>
            <p:cNvPr id="113" name="Google Shape;113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" name="Google Shape;115;p1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"/>
          <p:cNvGrpSpPr/>
          <p:nvPr/>
        </p:nvGrpSpPr>
        <p:grpSpPr>
          <a:xfrm flipH="1">
            <a:off x="4115678" y="2882634"/>
            <a:ext cx="222250" cy="858838"/>
            <a:chOff x="384" y="816"/>
            <a:chExt cx="140" cy="541"/>
          </a:xfrm>
        </p:grpSpPr>
        <p:cxnSp>
          <p:nvCxnSpPr>
            <p:cNvPr id="117" name="Google Shape;117;p1"/>
            <p:cNvCxnSpPr/>
            <p:nvPr/>
          </p:nvCxnSpPr>
          <p:spPr>
            <a:xfrm>
              <a:off x="520" y="1109"/>
              <a:ext cx="0" cy="24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391" y="1071"/>
              <a:ext cx="0" cy="24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"/>
          <p:cNvSpPr/>
          <p:nvPr/>
        </p:nvSpPr>
        <p:spPr>
          <a:xfrm flipH="1">
            <a:off x="3841796" y="3303985"/>
            <a:ext cx="547764" cy="1386485"/>
          </a:xfrm>
          <a:custGeom>
            <a:avLst/>
            <a:gdLst/>
            <a:ahLst/>
            <a:cxnLst/>
            <a:rect l="l" t="t" r="r" b="b"/>
            <a:pathLst>
              <a:path w="240" h="840" extrusionOk="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"/>
          <p:cNvGrpSpPr/>
          <p:nvPr/>
        </p:nvGrpSpPr>
        <p:grpSpPr>
          <a:xfrm>
            <a:off x="2994127" y="3240455"/>
            <a:ext cx="287338" cy="790575"/>
            <a:chOff x="528" y="240"/>
            <a:chExt cx="181" cy="498"/>
          </a:xfrm>
        </p:grpSpPr>
        <p:cxnSp>
          <p:nvCxnSpPr>
            <p:cNvPr id="122" name="Google Shape;122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" name="Google Shape;124;p1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"/>
          <p:cNvSpPr/>
          <p:nvPr/>
        </p:nvSpPr>
        <p:spPr>
          <a:xfrm flipH="1">
            <a:off x="2681393" y="3510537"/>
            <a:ext cx="306384" cy="1803976"/>
          </a:xfrm>
          <a:custGeom>
            <a:avLst/>
            <a:gdLst/>
            <a:ahLst/>
            <a:cxnLst/>
            <a:rect l="l" t="t" r="r" b="b"/>
            <a:pathLst>
              <a:path w="240" h="840" extrusionOk="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"/>
          <p:cNvGrpSpPr/>
          <p:nvPr/>
        </p:nvGrpSpPr>
        <p:grpSpPr>
          <a:xfrm>
            <a:off x="3165366" y="4277855"/>
            <a:ext cx="185738" cy="660400"/>
            <a:chOff x="5403" y="3457"/>
            <a:chExt cx="209" cy="755"/>
          </a:xfrm>
        </p:grpSpPr>
        <p:sp>
          <p:nvSpPr>
            <p:cNvPr id="127" name="Google Shape;127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"/>
          <p:cNvGrpSpPr/>
          <p:nvPr/>
        </p:nvGrpSpPr>
        <p:grpSpPr>
          <a:xfrm>
            <a:off x="3152612" y="4532897"/>
            <a:ext cx="185738" cy="660400"/>
            <a:chOff x="5403" y="3457"/>
            <a:chExt cx="209" cy="755"/>
          </a:xfrm>
        </p:grpSpPr>
        <p:sp>
          <p:nvSpPr>
            <p:cNvPr id="135" name="Google Shape;135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"/>
          <p:cNvGrpSpPr/>
          <p:nvPr/>
        </p:nvGrpSpPr>
        <p:grpSpPr>
          <a:xfrm>
            <a:off x="3160041" y="4742316"/>
            <a:ext cx="185738" cy="660400"/>
            <a:chOff x="5403" y="3457"/>
            <a:chExt cx="209" cy="755"/>
          </a:xfrm>
        </p:grpSpPr>
        <p:sp>
          <p:nvSpPr>
            <p:cNvPr id="143" name="Google Shape;143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434" y="3786"/>
              <a:ext cx="148" cy="426"/>
            </a:xfrm>
            <a:custGeom>
              <a:avLst/>
              <a:gdLst/>
              <a:ahLst/>
              <a:cxnLst/>
              <a:rect l="l" t="t" r="r" b="b"/>
              <a:pathLst>
                <a:path w="148" h="426" extrusionOk="0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"/>
          <p:cNvGrpSpPr/>
          <p:nvPr/>
        </p:nvGrpSpPr>
        <p:grpSpPr>
          <a:xfrm flipH="1">
            <a:off x="1283599" y="3950921"/>
            <a:ext cx="222250" cy="858838"/>
            <a:chOff x="384" y="816"/>
            <a:chExt cx="140" cy="541"/>
          </a:xfrm>
        </p:grpSpPr>
        <p:cxnSp>
          <p:nvCxnSpPr>
            <p:cNvPr id="151" name="Google Shape;151;p1"/>
            <p:cNvCxnSpPr/>
            <p:nvPr/>
          </p:nvCxnSpPr>
          <p:spPr>
            <a:xfrm>
              <a:off x="520" y="1109"/>
              <a:ext cx="0" cy="24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"/>
            <p:cNvCxnSpPr/>
            <p:nvPr/>
          </p:nvCxnSpPr>
          <p:spPr>
            <a:xfrm>
              <a:off x="391" y="1071"/>
              <a:ext cx="0" cy="24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1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"/>
          <p:cNvGrpSpPr/>
          <p:nvPr/>
        </p:nvGrpSpPr>
        <p:grpSpPr>
          <a:xfrm>
            <a:off x="2062088" y="3538350"/>
            <a:ext cx="287338" cy="790575"/>
            <a:chOff x="528" y="240"/>
            <a:chExt cx="181" cy="498"/>
          </a:xfrm>
        </p:grpSpPr>
        <p:cxnSp>
          <p:nvCxnSpPr>
            <p:cNvPr id="157" name="Google Shape;157;p1"/>
            <p:cNvCxnSpPr/>
            <p:nvPr/>
          </p:nvCxnSpPr>
          <p:spPr>
            <a:xfrm>
              <a:off x="535" y="485"/>
              <a:ext cx="0" cy="25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"/>
            <p:cNvCxnSpPr/>
            <p:nvPr/>
          </p:nvCxnSpPr>
          <p:spPr>
            <a:xfrm>
              <a:off x="701" y="485"/>
              <a:ext cx="0" cy="25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1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"/>
          <p:cNvSpPr/>
          <p:nvPr/>
        </p:nvSpPr>
        <p:spPr>
          <a:xfrm>
            <a:off x="2058913" y="3629393"/>
            <a:ext cx="290513" cy="525459"/>
          </a:xfrm>
          <a:custGeom>
            <a:avLst/>
            <a:gdLst/>
            <a:ahLst/>
            <a:cxnLst/>
            <a:rect l="l" t="t" r="r" b="b"/>
            <a:pathLst>
              <a:path w="277" h="517" extrusionOk="0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lt1"/>
          </a:solidFill>
          <a:ln w="127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221308" y="4016231"/>
            <a:ext cx="500608" cy="1386485"/>
          </a:xfrm>
          <a:custGeom>
            <a:avLst/>
            <a:gdLst/>
            <a:ahLst/>
            <a:cxnLst/>
            <a:rect l="l" t="t" r="r" b="b"/>
            <a:pathLst>
              <a:path w="240" h="840" extrusionOk="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Marcel Englmaier</cp:lastModifiedBy>
  <cp:revision>1</cp:revision>
  <dcterms:created xsi:type="dcterms:W3CDTF">2002-08-21T12:11:08Z</dcterms:created>
  <dcterms:modified xsi:type="dcterms:W3CDTF">2021-04-24T23:19:19Z</dcterms:modified>
</cp:coreProperties>
</file>