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DC93"/>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9295" autoAdjust="0"/>
  </p:normalViewPr>
  <p:slideViewPr>
    <p:cSldViewPr>
      <p:cViewPr varScale="1">
        <p:scale>
          <a:sx n="134" d="100"/>
          <a:sy n="134" d="100"/>
        </p:scale>
        <p:origin x="2586" y="12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24.04.2021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Left and right wall angled slightly forward to allow room for the outside pairs of targets without needing to obscure them from the 180. It’s okay if the tops of the big poppers are visible over the barrels up front. </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1183795333"/>
              </p:ext>
            </p:extLst>
          </p:nvPr>
        </p:nvGraphicFramePr>
        <p:xfrm>
          <a:off x="177800" y="165100"/>
          <a:ext cx="6997700" cy="272488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Bay 3</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The Other Way</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Jordan Rogers</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 </a:t>
                      </a:r>
                      <a:r>
                        <a:rPr kumimoji="0" lang="en-US" sz="1100" b="0" i="0" u="none" strike="noStrike" cap="none" normalizeH="0" baseline="0" dirty="0">
                          <a:ln>
                            <a:noFill/>
                          </a:ln>
                          <a:solidFill>
                            <a:schemeClr val="tx1"/>
                          </a:solidFill>
                          <a:effectLst/>
                          <a:latin typeface="Arial" charset="0"/>
                          <a:cs typeface="Times New Roman" charset="0"/>
                        </a:rPr>
                        <a:t>Standing outside the shooting areas, toes touching either set of marks, handgun loaded </a:t>
                      </a:r>
                      <a:r>
                        <a:rPr kumimoji="0" lang="en-US" sz="1100" b="0" i="0" u="none" strike="noStrike" cap="none" normalizeH="0" baseline="0">
                          <a:ln>
                            <a:noFill/>
                          </a:ln>
                          <a:solidFill>
                            <a:schemeClr val="tx1"/>
                          </a:solidFill>
                          <a:effectLst/>
                          <a:latin typeface="Arial" charset="0"/>
                          <a:cs typeface="Times New Roman" charset="0"/>
                        </a:rPr>
                        <a:t>and holstered.</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PCC: </a:t>
                      </a:r>
                      <a:r>
                        <a:rPr kumimoji="0" lang="en-US" sz="1100" b="0" i="0" u="none" strike="noStrike" cap="none" normalizeH="0" baseline="0" dirty="0">
                          <a:ln>
                            <a:noFill/>
                          </a:ln>
                          <a:solidFill>
                            <a:schemeClr val="tx1"/>
                          </a:solidFill>
                          <a:effectLst/>
                          <a:latin typeface="Arial" charset="0"/>
                          <a:cs typeface="Times New Roman" charset="0"/>
                        </a:rPr>
                        <a:t>Gun loaded, stock touching belt, muzzle pointed downrange.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the start signal, engage targets as visible from within the shooting area</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28 rounds, 140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11 metric, 6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94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2936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eeform 20">
            <a:extLst>
              <a:ext uri="{FF2B5EF4-FFF2-40B4-BE49-F238E27FC236}">
                <a16:creationId xmlns:a16="http://schemas.microsoft.com/office/drawing/2014/main" id="{FB449248-E879-403E-9781-773FDC6E2A3C}"/>
              </a:ext>
            </a:extLst>
          </p:cNvPr>
          <p:cNvSpPr>
            <a:spLocks/>
          </p:cNvSpPr>
          <p:nvPr/>
        </p:nvSpPr>
        <p:spPr bwMode="auto">
          <a:xfrm>
            <a:off x="806545" y="2768004"/>
            <a:ext cx="341313" cy="1185863"/>
          </a:xfrm>
          <a:custGeom>
            <a:avLst/>
            <a:gdLst>
              <a:gd name="T0" fmla="*/ 0 w 240"/>
              <a:gd name="T1" fmla="*/ 2147483646 h 1008"/>
              <a:gd name="T2" fmla="*/ 0 w 240"/>
              <a:gd name="T3" fmla="*/ 0 h 1008"/>
              <a:gd name="T4" fmla="*/ 2147483646 w 240"/>
              <a:gd name="T5" fmla="*/ 2147483646 h 1008"/>
              <a:gd name="T6" fmla="*/ 2147483646 w 240"/>
              <a:gd name="T7" fmla="*/ 2147483646 h 1008"/>
              <a:gd name="T8" fmla="*/ 0 w 240"/>
              <a:gd name="T9" fmla="*/ 2147483646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dirty="0"/>
          </a:p>
        </p:txBody>
      </p:sp>
      <p:sp>
        <p:nvSpPr>
          <p:cNvPr id="3" name="Freeform 20">
            <a:extLst>
              <a:ext uri="{FF2B5EF4-FFF2-40B4-BE49-F238E27FC236}">
                <a16:creationId xmlns:a16="http://schemas.microsoft.com/office/drawing/2014/main" id="{C2083DDF-B8BB-4C82-B838-62ECF46DDEF6}"/>
              </a:ext>
            </a:extLst>
          </p:cNvPr>
          <p:cNvSpPr>
            <a:spLocks/>
          </p:cNvSpPr>
          <p:nvPr/>
        </p:nvSpPr>
        <p:spPr bwMode="auto">
          <a:xfrm flipH="1">
            <a:off x="6167342" y="3000529"/>
            <a:ext cx="341313" cy="1185863"/>
          </a:xfrm>
          <a:custGeom>
            <a:avLst/>
            <a:gdLst>
              <a:gd name="T0" fmla="*/ 0 w 240"/>
              <a:gd name="T1" fmla="*/ 2147483646 h 1008"/>
              <a:gd name="T2" fmla="*/ 0 w 240"/>
              <a:gd name="T3" fmla="*/ 0 h 1008"/>
              <a:gd name="T4" fmla="*/ 2147483646 w 240"/>
              <a:gd name="T5" fmla="*/ 2147483646 h 1008"/>
              <a:gd name="T6" fmla="*/ 2147483646 w 240"/>
              <a:gd name="T7" fmla="*/ 2147483646 h 1008"/>
              <a:gd name="T8" fmla="*/ 0 w 240"/>
              <a:gd name="T9" fmla="*/ 2147483646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48" name="AutoShape 28">
            <a:extLst>
              <a:ext uri="{FF2B5EF4-FFF2-40B4-BE49-F238E27FC236}">
                <a16:creationId xmlns:a16="http://schemas.microsoft.com/office/drawing/2014/main" id="{A80CED48-A7F0-421B-A446-A0AE9828F0E8}"/>
              </a:ext>
            </a:extLst>
          </p:cNvPr>
          <p:cNvSpPr>
            <a:spLocks noChangeArrowheads="1"/>
          </p:cNvSpPr>
          <p:nvPr/>
        </p:nvSpPr>
        <p:spPr bwMode="auto">
          <a:xfrm>
            <a:off x="1718370" y="3270320"/>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50" name="AutoShape 28">
            <a:extLst>
              <a:ext uri="{FF2B5EF4-FFF2-40B4-BE49-F238E27FC236}">
                <a16:creationId xmlns:a16="http://schemas.microsoft.com/office/drawing/2014/main" id="{752780BD-3541-4A00-83F0-0FBC987FA985}"/>
              </a:ext>
            </a:extLst>
          </p:cNvPr>
          <p:cNvSpPr>
            <a:spLocks noChangeArrowheads="1"/>
          </p:cNvSpPr>
          <p:nvPr/>
        </p:nvSpPr>
        <p:spPr bwMode="auto">
          <a:xfrm>
            <a:off x="5265388" y="3267140"/>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52" name="AutoShape 28">
            <a:extLst>
              <a:ext uri="{FF2B5EF4-FFF2-40B4-BE49-F238E27FC236}">
                <a16:creationId xmlns:a16="http://schemas.microsoft.com/office/drawing/2014/main" id="{5C3805CF-6A04-4B9D-B836-5AB661C83C1B}"/>
              </a:ext>
            </a:extLst>
          </p:cNvPr>
          <p:cNvSpPr>
            <a:spLocks noChangeArrowheads="1"/>
          </p:cNvSpPr>
          <p:nvPr/>
        </p:nvSpPr>
        <p:spPr bwMode="auto">
          <a:xfrm>
            <a:off x="5386245" y="3592240"/>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59" name="Group 51">
            <a:extLst>
              <a:ext uri="{FF2B5EF4-FFF2-40B4-BE49-F238E27FC236}">
                <a16:creationId xmlns:a16="http://schemas.microsoft.com/office/drawing/2014/main" id="{0EF99F5A-5816-4ED3-820F-1D9674D1F704}"/>
              </a:ext>
            </a:extLst>
          </p:cNvPr>
          <p:cNvGrpSpPr>
            <a:grpSpLocks/>
          </p:cNvGrpSpPr>
          <p:nvPr/>
        </p:nvGrpSpPr>
        <p:grpSpPr bwMode="auto">
          <a:xfrm>
            <a:off x="2798300" y="3309588"/>
            <a:ext cx="141288" cy="460375"/>
            <a:chOff x="5403" y="3457"/>
            <a:chExt cx="209" cy="755"/>
          </a:xfrm>
        </p:grpSpPr>
        <p:sp>
          <p:nvSpPr>
            <p:cNvPr id="60" name="Oval 52">
              <a:extLst>
                <a:ext uri="{FF2B5EF4-FFF2-40B4-BE49-F238E27FC236}">
                  <a16:creationId xmlns:a16="http://schemas.microsoft.com/office/drawing/2014/main" id="{8E4A083D-ADC9-45AE-A103-56D4C53DD674}"/>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1" name="Oval 53">
              <a:extLst>
                <a:ext uri="{FF2B5EF4-FFF2-40B4-BE49-F238E27FC236}">
                  <a16:creationId xmlns:a16="http://schemas.microsoft.com/office/drawing/2014/main" id="{D7E5ECED-FF6D-4464-8F78-F3A78B8BF4CE}"/>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2" name="Freeform 54">
              <a:extLst>
                <a:ext uri="{FF2B5EF4-FFF2-40B4-BE49-F238E27FC236}">
                  <a16:creationId xmlns:a16="http://schemas.microsoft.com/office/drawing/2014/main" id="{295AB494-8C1F-4362-9535-44AF3B439D9E}"/>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63" name="Rectangle 55">
              <a:extLst>
                <a:ext uri="{FF2B5EF4-FFF2-40B4-BE49-F238E27FC236}">
                  <a16:creationId xmlns:a16="http://schemas.microsoft.com/office/drawing/2014/main" id="{91B2A704-D480-45B6-A03B-DA38B5E0BD97}"/>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4" name="Rectangle 56">
              <a:extLst>
                <a:ext uri="{FF2B5EF4-FFF2-40B4-BE49-F238E27FC236}">
                  <a16:creationId xmlns:a16="http://schemas.microsoft.com/office/drawing/2014/main" id="{07487BE2-ABDC-4E81-90D6-A59DCC8DED86}"/>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5" name="Rectangle 57">
              <a:extLst>
                <a:ext uri="{FF2B5EF4-FFF2-40B4-BE49-F238E27FC236}">
                  <a16:creationId xmlns:a16="http://schemas.microsoft.com/office/drawing/2014/main" id="{B28CC523-5ABA-427B-A09E-2C6125BB47AC}"/>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6" name="Rectangle 58">
              <a:extLst>
                <a:ext uri="{FF2B5EF4-FFF2-40B4-BE49-F238E27FC236}">
                  <a16:creationId xmlns:a16="http://schemas.microsoft.com/office/drawing/2014/main" id="{29BFF7EC-F7FE-469C-8530-888B0E368A9C}"/>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67" name="Group 51">
            <a:extLst>
              <a:ext uri="{FF2B5EF4-FFF2-40B4-BE49-F238E27FC236}">
                <a16:creationId xmlns:a16="http://schemas.microsoft.com/office/drawing/2014/main" id="{59737B11-BFE7-446E-BE36-E3541AD0C06D}"/>
              </a:ext>
            </a:extLst>
          </p:cNvPr>
          <p:cNvGrpSpPr>
            <a:grpSpLocks/>
          </p:cNvGrpSpPr>
          <p:nvPr/>
        </p:nvGrpSpPr>
        <p:grpSpPr bwMode="auto">
          <a:xfrm>
            <a:off x="4404726" y="3289040"/>
            <a:ext cx="141288" cy="460375"/>
            <a:chOff x="5403" y="3457"/>
            <a:chExt cx="209" cy="755"/>
          </a:xfrm>
        </p:grpSpPr>
        <p:sp>
          <p:nvSpPr>
            <p:cNvPr id="68" name="Oval 52">
              <a:extLst>
                <a:ext uri="{FF2B5EF4-FFF2-40B4-BE49-F238E27FC236}">
                  <a16:creationId xmlns:a16="http://schemas.microsoft.com/office/drawing/2014/main" id="{3D0D7DF1-0C24-45F8-91D7-20BF5D5A4DBF}"/>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9" name="Oval 53">
              <a:extLst>
                <a:ext uri="{FF2B5EF4-FFF2-40B4-BE49-F238E27FC236}">
                  <a16:creationId xmlns:a16="http://schemas.microsoft.com/office/drawing/2014/main" id="{CD05D94E-AE57-4822-8096-61656788CEDA}"/>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0" name="Freeform 54">
              <a:extLst>
                <a:ext uri="{FF2B5EF4-FFF2-40B4-BE49-F238E27FC236}">
                  <a16:creationId xmlns:a16="http://schemas.microsoft.com/office/drawing/2014/main" id="{95B55FAA-F093-4DFF-97E7-7D780ACDE7E0}"/>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71" name="Rectangle 55">
              <a:extLst>
                <a:ext uri="{FF2B5EF4-FFF2-40B4-BE49-F238E27FC236}">
                  <a16:creationId xmlns:a16="http://schemas.microsoft.com/office/drawing/2014/main" id="{09BFACDA-0153-458E-9807-4BA2182B9FD0}"/>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2" name="Rectangle 56">
              <a:extLst>
                <a:ext uri="{FF2B5EF4-FFF2-40B4-BE49-F238E27FC236}">
                  <a16:creationId xmlns:a16="http://schemas.microsoft.com/office/drawing/2014/main" id="{F4CFAD13-7FA3-440F-96D4-EFBC5C57EA2E}"/>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3" name="Rectangle 57">
              <a:extLst>
                <a:ext uri="{FF2B5EF4-FFF2-40B4-BE49-F238E27FC236}">
                  <a16:creationId xmlns:a16="http://schemas.microsoft.com/office/drawing/2014/main" id="{D3C5F18B-60E0-45A4-ABD3-D968A01D10EB}"/>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4" name="Rectangle 58">
              <a:extLst>
                <a:ext uri="{FF2B5EF4-FFF2-40B4-BE49-F238E27FC236}">
                  <a16:creationId xmlns:a16="http://schemas.microsoft.com/office/drawing/2014/main" id="{28578973-24F5-4BC8-9BAE-34E0E07938E3}"/>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75" name="Group 21">
            <a:extLst>
              <a:ext uri="{FF2B5EF4-FFF2-40B4-BE49-F238E27FC236}">
                <a16:creationId xmlns:a16="http://schemas.microsoft.com/office/drawing/2014/main" id="{2230287F-A7D5-4F8A-859C-870AE07662F4}"/>
              </a:ext>
            </a:extLst>
          </p:cNvPr>
          <p:cNvGrpSpPr>
            <a:grpSpLocks/>
          </p:cNvGrpSpPr>
          <p:nvPr/>
        </p:nvGrpSpPr>
        <p:grpSpPr bwMode="auto">
          <a:xfrm>
            <a:off x="1400188" y="3020070"/>
            <a:ext cx="185738" cy="660400"/>
            <a:chOff x="5403" y="3457"/>
            <a:chExt cx="209" cy="755"/>
          </a:xfrm>
        </p:grpSpPr>
        <p:sp>
          <p:nvSpPr>
            <p:cNvPr id="76" name="Oval 22">
              <a:extLst>
                <a:ext uri="{FF2B5EF4-FFF2-40B4-BE49-F238E27FC236}">
                  <a16:creationId xmlns:a16="http://schemas.microsoft.com/office/drawing/2014/main" id="{74CE79D1-7234-43D9-B1FC-78BAE762504B}"/>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7" name="Oval 23">
              <a:extLst>
                <a:ext uri="{FF2B5EF4-FFF2-40B4-BE49-F238E27FC236}">
                  <a16:creationId xmlns:a16="http://schemas.microsoft.com/office/drawing/2014/main" id="{C44D494F-2ACE-4C80-9E5C-530835E053BA}"/>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8" name="Freeform 24">
              <a:extLst>
                <a:ext uri="{FF2B5EF4-FFF2-40B4-BE49-F238E27FC236}">
                  <a16:creationId xmlns:a16="http://schemas.microsoft.com/office/drawing/2014/main" id="{0336F897-F9E4-4BA1-AEE6-2007EA9DD3C7}"/>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79" name="Rectangle 25">
              <a:extLst>
                <a:ext uri="{FF2B5EF4-FFF2-40B4-BE49-F238E27FC236}">
                  <a16:creationId xmlns:a16="http://schemas.microsoft.com/office/drawing/2014/main" id="{0B83152F-1420-4E9E-8EE6-1F2A0C0839CC}"/>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0" name="Rectangle 26">
              <a:extLst>
                <a:ext uri="{FF2B5EF4-FFF2-40B4-BE49-F238E27FC236}">
                  <a16:creationId xmlns:a16="http://schemas.microsoft.com/office/drawing/2014/main" id="{DF26FC2C-A455-46E8-BAD7-4A43AB8F66B6}"/>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1" name="Rectangle 27">
              <a:extLst>
                <a:ext uri="{FF2B5EF4-FFF2-40B4-BE49-F238E27FC236}">
                  <a16:creationId xmlns:a16="http://schemas.microsoft.com/office/drawing/2014/main" id="{0944710D-065E-4C18-B6E0-38EA0DCEB74C}"/>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2" name="Rectangle 28">
              <a:extLst>
                <a:ext uri="{FF2B5EF4-FFF2-40B4-BE49-F238E27FC236}">
                  <a16:creationId xmlns:a16="http://schemas.microsoft.com/office/drawing/2014/main" id="{12F6F902-9A41-49C9-811B-FE921A798E19}"/>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83" name="Group 21">
            <a:extLst>
              <a:ext uri="{FF2B5EF4-FFF2-40B4-BE49-F238E27FC236}">
                <a16:creationId xmlns:a16="http://schemas.microsoft.com/office/drawing/2014/main" id="{899BA9D6-EC9B-4D4A-80AF-55D9731C7042}"/>
              </a:ext>
            </a:extLst>
          </p:cNvPr>
          <p:cNvGrpSpPr>
            <a:grpSpLocks/>
          </p:cNvGrpSpPr>
          <p:nvPr/>
        </p:nvGrpSpPr>
        <p:grpSpPr bwMode="auto">
          <a:xfrm>
            <a:off x="1111923" y="3020140"/>
            <a:ext cx="185738" cy="660400"/>
            <a:chOff x="5403" y="3457"/>
            <a:chExt cx="209" cy="755"/>
          </a:xfrm>
        </p:grpSpPr>
        <p:sp>
          <p:nvSpPr>
            <p:cNvPr id="84" name="Oval 22">
              <a:extLst>
                <a:ext uri="{FF2B5EF4-FFF2-40B4-BE49-F238E27FC236}">
                  <a16:creationId xmlns:a16="http://schemas.microsoft.com/office/drawing/2014/main" id="{1047698E-5F7E-4476-A296-D0D83536B725}"/>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5" name="Oval 23">
              <a:extLst>
                <a:ext uri="{FF2B5EF4-FFF2-40B4-BE49-F238E27FC236}">
                  <a16:creationId xmlns:a16="http://schemas.microsoft.com/office/drawing/2014/main" id="{4DE5E05F-E8FD-4A3F-B790-87B3266B7C56}"/>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6" name="Freeform 24">
              <a:extLst>
                <a:ext uri="{FF2B5EF4-FFF2-40B4-BE49-F238E27FC236}">
                  <a16:creationId xmlns:a16="http://schemas.microsoft.com/office/drawing/2014/main" id="{3234F465-487D-40B3-A9E2-18EC8EDA0971}"/>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87" name="Rectangle 25">
              <a:extLst>
                <a:ext uri="{FF2B5EF4-FFF2-40B4-BE49-F238E27FC236}">
                  <a16:creationId xmlns:a16="http://schemas.microsoft.com/office/drawing/2014/main" id="{08FC78F9-5CFC-4B9D-8C64-392259768C53}"/>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8" name="Rectangle 26">
              <a:extLst>
                <a:ext uri="{FF2B5EF4-FFF2-40B4-BE49-F238E27FC236}">
                  <a16:creationId xmlns:a16="http://schemas.microsoft.com/office/drawing/2014/main" id="{F98A7D1F-76A7-4E2D-B234-6A6509D4F302}"/>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9" name="Rectangle 27">
              <a:extLst>
                <a:ext uri="{FF2B5EF4-FFF2-40B4-BE49-F238E27FC236}">
                  <a16:creationId xmlns:a16="http://schemas.microsoft.com/office/drawing/2014/main" id="{AA623845-74F6-47C5-AFE8-9B6B0491469B}"/>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0" name="Rectangle 28">
              <a:extLst>
                <a:ext uri="{FF2B5EF4-FFF2-40B4-BE49-F238E27FC236}">
                  <a16:creationId xmlns:a16="http://schemas.microsoft.com/office/drawing/2014/main" id="{F0DD5C2D-2330-45F3-94C2-A61B1FB5FB71}"/>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91" name="Group 21">
            <a:extLst>
              <a:ext uri="{FF2B5EF4-FFF2-40B4-BE49-F238E27FC236}">
                <a16:creationId xmlns:a16="http://schemas.microsoft.com/office/drawing/2014/main" id="{B94DCBD2-59CD-441F-A5A3-4E7317A5A35D}"/>
              </a:ext>
            </a:extLst>
          </p:cNvPr>
          <p:cNvGrpSpPr>
            <a:grpSpLocks/>
          </p:cNvGrpSpPr>
          <p:nvPr/>
        </p:nvGrpSpPr>
        <p:grpSpPr bwMode="auto">
          <a:xfrm>
            <a:off x="5669917" y="3054919"/>
            <a:ext cx="185738" cy="660400"/>
            <a:chOff x="5403" y="3457"/>
            <a:chExt cx="209" cy="755"/>
          </a:xfrm>
        </p:grpSpPr>
        <p:sp>
          <p:nvSpPr>
            <p:cNvPr id="92" name="Oval 22">
              <a:extLst>
                <a:ext uri="{FF2B5EF4-FFF2-40B4-BE49-F238E27FC236}">
                  <a16:creationId xmlns:a16="http://schemas.microsoft.com/office/drawing/2014/main" id="{3F4AC09B-6E6F-4B39-8535-F9DAB487E2E1}"/>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3" name="Oval 23">
              <a:extLst>
                <a:ext uri="{FF2B5EF4-FFF2-40B4-BE49-F238E27FC236}">
                  <a16:creationId xmlns:a16="http://schemas.microsoft.com/office/drawing/2014/main" id="{388E7DA6-E5BF-47D7-AA01-EF38580612AC}"/>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4" name="Freeform 24">
              <a:extLst>
                <a:ext uri="{FF2B5EF4-FFF2-40B4-BE49-F238E27FC236}">
                  <a16:creationId xmlns:a16="http://schemas.microsoft.com/office/drawing/2014/main" id="{DAA70589-2CF2-45A9-B5BC-E3521CBC3B6D}"/>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95" name="Rectangle 25">
              <a:extLst>
                <a:ext uri="{FF2B5EF4-FFF2-40B4-BE49-F238E27FC236}">
                  <a16:creationId xmlns:a16="http://schemas.microsoft.com/office/drawing/2014/main" id="{A856FC88-996B-4265-9088-A182075CA151}"/>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6" name="Rectangle 26">
              <a:extLst>
                <a:ext uri="{FF2B5EF4-FFF2-40B4-BE49-F238E27FC236}">
                  <a16:creationId xmlns:a16="http://schemas.microsoft.com/office/drawing/2014/main" id="{118AB8BF-6A73-4C06-AB3C-37F079DEF602}"/>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7" name="Rectangle 27">
              <a:extLst>
                <a:ext uri="{FF2B5EF4-FFF2-40B4-BE49-F238E27FC236}">
                  <a16:creationId xmlns:a16="http://schemas.microsoft.com/office/drawing/2014/main" id="{17A8A989-0D48-4B96-97CD-A030DA558430}"/>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8" name="Rectangle 28">
              <a:extLst>
                <a:ext uri="{FF2B5EF4-FFF2-40B4-BE49-F238E27FC236}">
                  <a16:creationId xmlns:a16="http://schemas.microsoft.com/office/drawing/2014/main" id="{EB1BF65B-6849-42CE-9C40-D4EDEADCB512}"/>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16" name="Group 170">
            <a:extLst>
              <a:ext uri="{FF2B5EF4-FFF2-40B4-BE49-F238E27FC236}">
                <a16:creationId xmlns:a16="http://schemas.microsoft.com/office/drawing/2014/main" id="{FE1EB47F-331F-4C31-8C35-675018A4AD89}"/>
              </a:ext>
            </a:extLst>
          </p:cNvPr>
          <p:cNvGrpSpPr>
            <a:grpSpLocks/>
          </p:cNvGrpSpPr>
          <p:nvPr/>
        </p:nvGrpSpPr>
        <p:grpSpPr bwMode="auto">
          <a:xfrm>
            <a:off x="1719974" y="4648638"/>
            <a:ext cx="288925" cy="787400"/>
            <a:chOff x="1008" y="2592"/>
            <a:chExt cx="182" cy="496"/>
          </a:xfrm>
        </p:grpSpPr>
        <p:sp>
          <p:nvSpPr>
            <p:cNvPr id="117" name="Line 171">
              <a:extLst>
                <a:ext uri="{FF2B5EF4-FFF2-40B4-BE49-F238E27FC236}">
                  <a16:creationId xmlns:a16="http://schemas.microsoft.com/office/drawing/2014/main" id="{1A01BCBF-295E-4087-80B6-4E4161655CCF}"/>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172">
              <a:extLst>
                <a:ext uri="{FF2B5EF4-FFF2-40B4-BE49-F238E27FC236}">
                  <a16:creationId xmlns:a16="http://schemas.microsoft.com/office/drawing/2014/main" id="{8414C466-2237-4515-BE5C-350D8DA27516}"/>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9" name="Group 173">
              <a:extLst>
                <a:ext uri="{FF2B5EF4-FFF2-40B4-BE49-F238E27FC236}">
                  <a16:creationId xmlns:a16="http://schemas.microsoft.com/office/drawing/2014/main" id="{95858176-7796-4EBE-A3F7-69586349F04A}"/>
                </a:ext>
              </a:extLst>
            </p:cNvPr>
            <p:cNvGrpSpPr>
              <a:grpSpLocks/>
            </p:cNvGrpSpPr>
            <p:nvPr/>
          </p:nvGrpSpPr>
          <p:grpSpPr bwMode="auto">
            <a:xfrm>
              <a:off x="1008" y="2592"/>
              <a:ext cx="182" cy="331"/>
              <a:chOff x="1008" y="2592"/>
              <a:chExt cx="182" cy="331"/>
            </a:xfrm>
          </p:grpSpPr>
          <p:sp>
            <p:nvSpPr>
              <p:cNvPr id="120" name="Freeform 174">
                <a:extLst>
                  <a:ext uri="{FF2B5EF4-FFF2-40B4-BE49-F238E27FC236}">
                    <a16:creationId xmlns:a16="http://schemas.microsoft.com/office/drawing/2014/main" id="{A93B1470-A8CC-4E22-8946-917CC9D746A5}"/>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1" name="Freeform 175">
                <a:extLst>
                  <a:ext uri="{FF2B5EF4-FFF2-40B4-BE49-F238E27FC236}">
                    <a16:creationId xmlns:a16="http://schemas.microsoft.com/office/drawing/2014/main" id="{7DE4C2F2-E342-48F3-8501-5C48B8EBC97F}"/>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56" name="Rectangle 55">
            <a:extLst>
              <a:ext uri="{FF2B5EF4-FFF2-40B4-BE49-F238E27FC236}">
                <a16:creationId xmlns:a16="http://schemas.microsoft.com/office/drawing/2014/main" id="{1FCF1B94-620F-43DD-8A6D-B325361A7BE5}"/>
              </a:ext>
            </a:extLst>
          </p:cNvPr>
          <p:cNvSpPr/>
          <p:nvPr/>
        </p:nvSpPr>
        <p:spPr>
          <a:xfrm>
            <a:off x="1697642" y="4913213"/>
            <a:ext cx="1277104" cy="1275120"/>
          </a:xfrm>
          <a:prstGeom prst="rect">
            <a:avLst/>
          </a:prstGeom>
          <a:solidFill>
            <a:srgbClr val="4ADC9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2" name="Group 182">
            <a:extLst>
              <a:ext uri="{FF2B5EF4-FFF2-40B4-BE49-F238E27FC236}">
                <a16:creationId xmlns:a16="http://schemas.microsoft.com/office/drawing/2014/main" id="{ACCE581A-4594-4784-8619-BB8FE9261063}"/>
              </a:ext>
            </a:extLst>
          </p:cNvPr>
          <p:cNvGrpSpPr>
            <a:grpSpLocks/>
          </p:cNvGrpSpPr>
          <p:nvPr/>
        </p:nvGrpSpPr>
        <p:grpSpPr bwMode="auto">
          <a:xfrm flipH="1">
            <a:off x="5351710" y="4502588"/>
            <a:ext cx="268086" cy="787400"/>
            <a:chOff x="2449" y="2688"/>
            <a:chExt cx="181" cy="496"/>
          </a:xfrm>
        </p:grpSpPr>
        <p:sp>
          <p:nvSpPr>
            <p:cNvPr id="123" name="Line 183">
              <a:extLst>
                <a:ext uri="{FF2B5EF4-FFF2-40B4-BE49-F238E27FC236}">
                  <a16:creationId xmlns:a16="http://schemas.microsoft.com/office/drawing/2014/main" id="{89A9A002-CF32-4642-A1A4-9B372195D1E1}"/>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184">
              <a:extLst>
                <a:ext uri="{FF2B5EF4-FFF2-40B4-BE49-F238E27FC236}">
                  <a16:creationId xmlns:a16="http://schemas.microsoft.com/office/drawing/2014/main" id="{19A78F41-EAB0-4AF3-9877-C9314E31554E}"/>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5" name="Group 185">
              <a:extLst>
                <a:ext uri="{FF2B5EF4-FFF2-40B4-BE49-F238E27FC236}">
                  <a16:creationId xmlns:a16="http://schemas.microsoft.com/office/drawing/2014/main" id="{F0E79F60-9A24-4396-A8C7-0DAE51250917}"/>
                </a:ext>
              </a:extLst>
            </p:cNvPr>
            <p:cNvGrpSpPr>
              <a:grpSpLocks/>
            </p:cNvGrpSpPr>
            <p:nvPr/>
          </p:nvGrpSpPr>
          <p:grpSpPr bwMode="auto">
            <a:xfrm>
              <a:off x="2449" y="2688"/>
              <a:ext cx="181" cy="331"/>
              <a:chOff x="2449" y="2688"/>
              <a:chExt cx="181" cy="331"/>
            </a:xfrm>
          </p:grpSpPr>
          <p:sp>
            <p:nvSpPr>
              <p:cNvPr id="126" name="Freeform 186">
                <a:extLst>
                  <a:ext uri="{FF2B5EF4-FFF2-40B4-BE49-F238E27FC236}">
                    <a16:creationId xmlns:a16="http://schemas.microsoft.com/office/drawing/2014/main" id="{3C3BD57F-5C38-4BC6-B837-234F26800E2C}"/>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7" name="Freeform 187">
                <a:extLst>
                  <a:ext uri="{FF2B5EF4-FFF2-40B4-BE49-F238E27FC236}">
                    <a16:creationId xmlns:a16="http://schemas.microsoft.com/office/drawing/2014/main" id="{14A3B51B-A2B5-40E4-961D-03D761BDD853}"/>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28" name="Group 164">
            <a:extLst>
              <a:ext uri="{FF2B5EF4-FFF2-40B4-BE49-F238E27FC236}">
                <a16:creationId xmlns:a16="http://schemas.microsoft.com/office/drawing/2014/main" id="{8F8D058A-C8F9-498A-98BC-3ECBD23F4343}"/>
              </a:ext>
            </a:extLst>
          </p:cNvPr>
          <p:cNvGrpSpPr>
            <a:grpSpLocks/>
          </p:cNvGrpSpPr>
          <p:nvPr/>
        </p:nvGrpSpPr>
        <p:grpSpPr bwMode="auto">
          <a:xfrm>
            <a:off x="3577949" y="2949774"/>
            <a:ext cx="288925" cy="787400"/>
            <a:chOff x="1247" y="2496"/>
            <a:chExt cx="182" cy="496"/>
          </a:xfrm>
        </p:grpSpPr>
        <p:sp>
          <p:nvSpPr>
            <p:cNvPr id="129" name="Line 165">
              <a:extLst>
                <a:ext uri="{FF2B5EF4-FFF2-40B4-BE49-F238E27FC236}">
                  <a16:creationId xmlns:a16="http://schemas.microsoft.com/office/drawing/2014/main" id="{63F8B794-1EA7-4779-8D30-232D9F271725}"/>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 name="Line 166">
              <a:extLst>
                <a:ext uri="{FF2B5EF4-FFF2-40B4-BE49-F238E27FC236}">
                  <a16:creationId xmlns:a16="http://schemas.microsoft.com/office/drawing/2014/main" id="{DE8299CC-E19B-4AA6-8BE2-2D8A6E536AEE}"/>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1" name="Group 167">
              <a:extLst>
                <a:ext uri="{FF2B5EF4-FFF2-40B4-BE49-F238E27FC236}">
                  <a16:creationId xmlns:a16="http://schemas.microsoft.com/office/drawing/2014/main" id="{559DA0A9-F765-475A-8791-1106F4F80514}"/>
                </a:ext>
              </a:extLst>
            </p:cNvPr>
            <p:cNvGrpSpPr>
              <a:grpSpLocks/>
            </p:cNvGrpSpPr>
            <p:nvPr/>
          </p:nvGrpSpPr>
          <p:grpSpPr bwMode="auto">
            <a:xfrm>
              <a:off x="1247" y="2496"/>
              <a:ext cx="182" cy="331"/>
              <a:chOff x="1247" y="2496"/>
              <a:chExt cx="182" cy="331"/>
            </a:xfrm>
          </p:grpSpPr>
          <p:sp>
            <p:nvSpPr>
              <p:cNvPr id="132" name="Freeform 168">
                <a:extLst>
                  <a:ext uri="{FF2B5EF4-FFF2-40B4-BE49-F238E27FC236}">
                    <a16:creationId xmlns:a16="http://schemas.microsoft.com/office/drawing/2014/main" id="{4E5ADAB2-B702-42A2-BCD2-5C919B0D6F05}"/>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33" name="Freeform 169">
                <a:extLst>
                  <a:ext uri="{FF2B5EF4-FFF2-40B4-BE49-F238E27FC236}">
                    <a16:creationId xmlns:a16="http://schemas.microsoft.com/office/drawing/2014/main" id="{5806CBD2-9127-470B-9BAB-7232674CADC0}"/>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40" name="Group 278">
            <a:extLst>
              <a:ext uri="{FF2B5EF4-FFF2-40B4-BE49-F238E27FC236}">
                <a16:creationId xmlns:a16="http://schemas.microsoft.com/office/drawing/2014/main" id="{DE85EB08-49B9-4F1B-A003-4B3B7EEC9A3B}"/>
              </a:ext>
            </a:extLst>
          </p:cNvPr>
          <p:cNvGrpSpPr>
            <a:grpSpLocks/>
          </p:cNvGrpSpPr>
          <p:nvPr/>
        </p:nvGrpSpPr>
        <p:grpSpPr bwMode="auto">
          <a:xfrm>
            <a:off x="4683009" y="3516045"/>
            <a:ext cx="287338" cy="787400"/>
            <a:chOff x="2208" y="240"/>
            <a:chExt cx="181" cy="496"/>
          </a:xfrm>
        </p:grpSpPr>
        <p:sp>
          <p:nvSpPr>
            <p:cNvPr id="141" name="Line 279">
              <a:extLst>
                <a:ext uri="{FF2B5EF4-FFF2-40B4-BE49-F238E27FC236}">
                  <a16:creationId xmlns:a16="http://schemas.microsoft.com/office/drawing/2014/main" id="{3904AF9B-4FB6-44AC-AE9B-C63D345E8F02}"/>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2" name="Line 280">
              <a:extLst>
                <a:ext uri="{FF2B5EF4-FFF2-40B4-BE49-F238E27FC236}">
                  <a16:creationId xmlns:a16="http://schemas.microsoft.com/office/drawing/2014/main" id="{E572F5B4-3C22-4AE8-9183-9C6C0E88F365}"/>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Freeform 281">
              <a:extLst>
                <a:ext uri="{FF2B5EF4-FFF2-40B4-BE49-F238E27FC236}">
                  <a16:creationId xmlns:a16="http://schemas.microsoft.com/office/drawing/2014/main" id="{4F1D5F3C-A73C-46A8-9076-1AD3CED96185}"/>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44" name="Freeform 282">
              <a:extLst>
                <a:ext uri="{FF2B5EF4-FFF2-40B4-BE49-F238E27FC236}">
                  <a16:creationId xmlns:a16="http://schemas.microsoft.com/office/drawing/2014/main" id="{7DB29C1D-CCD9-429F-8679-7DCA266C5D46}"/>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45" name="Group 283">
            <a:extLst>
              <a:ext uri="{FF2B5EF4-FFF2-40B4-BE49-F238E27FC236}">
                <a16:creationId xmlns:a16="http://schemas.microsoft.com/office/drawing/2014/main" id="{FAD95F9C-D3ED-4CD9-B944-D91142F33953}"/>
              </a:ext>
            </a:extLst>
          </p:cNvPr>
          <p:cNvGrpSpPr>
            <a:grpSpLocks/>
          </p:cNvGrpSpPr>
          <p:nvPr/>
        </p:nvGrpSpPr>
        <p:grpSpPr bwMode="auto">
          <a:xfrm flipH="1">
            <a:off x="2251988" y="3472599"/>
            <a:ext cx="287338" cy="787400"/>
            <a:chOff x="2208" y="240"/>
            <a:chExt cx="181" cy="496"/>
          </a:xfrm>
        </p:grpSpPr>
        <p:sp>
          <p:nvSpPr>
            <p:cNvPr id="146" name="Line 284">
              <a:extLst>
                <a:ext uri="{FF2B5EF4-FFF2-40B4-BE49-F238E27FC236}">
                  <a16:creationId xmlns:a16="http://schemas.microsoft.com/office/drawing/2014/main" id="{CF595C85-E560-4BB1-8DA7-D1FCAABF2BC0}"/>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285">
              <a:extLst>
                <a:ext uri="{FF2B5EF4-FFF2-40B4-BE49-F238E27FC236}">
                  <a16:creationId xmlns:a16="http://schemas.microsoft.com/office/drawing/2014/main" id="{9E14684F-93F3-4C3A-8198-70E5EDED443D}"/>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Freeform 286">
              <a:extLst>
                <a:ext uri="{FF2B5EF4-FFF2-40B4-BE49-F238E27FC236}">
                  <a16:creationId xmlns:a16="http://schemas.microsoft.com/office/drawing/2014/main" id="{31FBB532-F710-463C-B11E-D308CBE651A7}"/>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49" name="Freeform 287">
              <a:extLst>
                <a:ext uri="{FF2B5EF4-FFF2-40B4-BE49-F238E27FC236}">
                  <a16:creationId xmlns:a16="http://schemas.microsoft.com/office/drawing/2014/main" id="{01214730-8641-4035-98E6-DFF725D97D9F}"/>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50" name="Group 149">
            <a:extLst>
              <a:ext uri="{FF2B5EF4-FFF2-40B4-BE49-F238E27FC236}">
                <a16:creationId xmlns:a16="http://schemas.microsoft.com/office/drawing/2014/main" id="{8AF81FF9-94D6-4B53-869A-4B9977C66C05}"/>
              </a:ext>
            </a:extLst>
          </p:cNvPr>
          <p:cNvGrpSpPr/>
          <p:nvPr/>
        </p:nvGrpSpPr>
        <p:grpSpPr>
          <a:xfrm>
            <a:off x="6517923" y="3112552"/>
            <a:ext cx="307975" cy="852522"/>
            <a:chOff x="11353800" y="3352800"/>
            <a:chExt cx="307975" cy="852522"/>
          </a:xfrm>
        </p:grpSpPr>
        <p:sp>
          <p:nvSpPr>
            <p:cNvPr id="151" name="Freeform 32">
              <a:extLst>
                <a:ext uri="{FF2B5EF4-FFF2-40B4-BE49-F238E27FC236}">
                  <a16:creationId xmlns:a16="http://schemas.microsoft.com/office/drawing/2014/main" id="{5C5D7A98-7210-4020-BAF7-BC63247AE866}"/>
                </a:ext>
              </a:extLst>
            </p:cNvPr>
            <p:cNvSpPr>
              <a:spLocks/>
            </p:cNvSpPr>
            <p:nvPr/>
          </p:nvSpPr>
          <p:spPr bwMode="auto">
            <a:xfrm>
              <a:off x="11353800" y="3352800"/>
              <a:ext cx="307975" cy="52705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52" name="Freeform 49">
              <a:extLst>
                <a:ext uri="{FF2B5EF4-FFF2-40B4-BE49-F238E27FC236}">
                  <a16:creationId xmlns:a16="http://schemas.microsoft.com/office/drawing/2014/main" id="{20D0159A-1665-4AE4-B5ED-B775CB4E81D9}"/>
                </a:ext>
              </a:extLst>
            </p:cNvPr>
            <p:cNvSpPr>
              <a:spLocks/>
            </p:cNvSpPr>
            <p:nvPr/>
          </p:nvSpPr>
          <p:spPr bwMode="auto">
            <a:xfrm>
              <a:off x="11601620" y="3451691"/>
              <a:ext cx="45719" cy="416580"/>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53" name="Freeform 49">
              <a:extLst>
                <a:ext uri="{FF2B5EF4-FFF2-40B4-BE49-F238E27FC236}">
                  <a16:creationId xmlns:a16="http://schemas.microsoft.com/office/drawing/2014/main" id="{D6BB3450-1F72-4D12-B74B-2D7AF4324135}"/>
                </a:ext>
              </a:extLst>
            </p:cNvPr>
            <p:cNvSpPr>
              <a:spLocks/>
            </p:cNvSpPr>
            <p:nvPr/>
          </p:nvSpPr>
          <p:spPr bwMode="auto">
            <a:xfrm flipH="1">
              <a:off x="11353800" y="3461998"/>
              <a:ext cx="45720" cy="416580"/>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nvGrpSpPr>
            <p:cNvPr id="154" name="Group 153">
              <a:extLst>
                <a:ext uri="{FF2B5EF4-FFF2-40B4-BE49-F238E27FC236}">
                  <a16:creationId xmlns:a16="http://schemas.microsoft.com/office/drawing/2014/main" id="{EE35DD65-6524-4C6F-9E51-341339F86FD9}"/>
                </a:ext>
              </a:extLst>
            </p:cNvPr>
            <p:cNvGrpSpPr/>
            <p:nvPr/>
          </p:nvGrpSpPr>
          <p:grpSpPr>
            <a:xfrm>
              <a:off x="11376210" y="3804521"/>
              <a:ext cx="258763" cy="400801"/>
              <a:chOff x="8700798" y="3612399"/>
              <a:chExt cx="258763" cy="400801"/>
            </a:xfrm>
          </p:grpSpPr>
          <p:sp>
            <p:nvSpPr>
              <p:cNvPr id="155" name="Line 45">
                <a:extLst>
                  <a:ext uri="{FF2B5EF4-FFF2-40B4-BE49-F238E27FC236}">
                    <a16:creationId xmlns:a16="http://schemas.microsoft.com/office/drawing/2014/main" id="{914AD88C-39E7-4105-8637-DD67584E1F8A}"/>
                  </a:ext>
                </a:extLst>
              </p:cNvPr>
              <p:cNvSpPr>
                <a:spLocks noChangeShapeType="1"/>
              </p:cNvSpPr>
              <p:nvPr/>
            </p:nvSpPr>
            <p:spPr bwMode="auto">
              <a:xfrm>
                <a:off x="8700798" y="3612399"/>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 name="Line 46">
                <a:extLst>
                  <a:ext uri="{FF2B5EF4-FFF2-40B4-BE49-F238E27FC236}">
                    <a16:creationId xmlns:a16="http://schemas.microsoft.com/office/drawing/2014/main" id="{5F28A2C9-59A8-4076-AA82-41B283437431}"/>
                  </a:ext>
                </a:extLst>
              </p:cNvPr>
              <p:cNvSpPr>
                <a:spLocks noChangeShapeType="1"/>
              </p:cNvSpPr>
              <p:nvPr/>
            </p:nvSpPr>
            <p:spPr bwMode="auto">
              <a:xfrm>
                <a:off x="8959561" y="3612399"/>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57" name="Group 156">
            <a:extLst>
              <a:ext uri="{FF2B5EF4-FFF2-40B4-BE49-F238E27FC236}">
                <a16:creationId xmlns:a16="http://schemas.microsoft.com/office/drawing/2014/main" id="{946912D7-6159-45D5-8A21-58D2BC7632FD}"/>
              </a:ext>
            </a:extLst>
          </p:cNvPr>
          <p:cNvGrpSpPr/>
          <p:nvPr/>
        </p:nvGrpSpPr>
        <p:grpSpPr>
          <a:xfrm>
            <a:off x="513441" y="2867142"/>
            <a:ext cx="307975" cy="852522"/>
            <a:chOff x="11353800" y="3352800"/>
            <a:chExt cx="307975" cy="852522"/>
          </a:xfrm>
        </p:grpSpPr>
        <p:sp>
          <p:nvSpPr>
            <p:cNvPr id="158" name="Freeform 32">
              <a:extLst>
                <a:ext uri="{FF2B5EF4-FFF2-40B4-BE49-F238E27FC236}">
                  <a16:creationId xmlns:a16="http://schemas.microsoft.com/office/drawing/2014/main" id="{2C25D500-3452-4686-95AC-1AAA70CF2D8C}"/>
                </a:ext>
              </a:extLst>
            </p:cNvPr>
            <p:cNvSpPr>
              <a:spLocks/>
            </p:cNvSpPr>
            <p:nvPr/>
          </p:nvSpPr>
          <p:spPr bwMode="auto">
            <a:xfrm>
              <a:off x="11353800" y="3352800"/>
              <a:ext cx="307975" cy="52705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59" name="Freeform 49">
              <a:extLst>
                <a:ext uri="{FF2B5EF4-FFF2-40B4-BE49-F238E27FC236}">
                  <a16:creationId xmlns:a16="http://schemas.microsoft.com/office/drawing/2014/main" id="{2771DB49-DB00-4321-A4C4-7CC8C1AF84CD}"/>
                </a:ext>
              </a:extLst>
            </p:cNvPr>
            <p:cNvSpPr>
              <a:spLocks/>
            </p:cNvSpPr>
            <p:nvPr/>
          </p:nvSpPr>
          <p:spPr bwMode="auto">
            <a:xfrm>
              <a:off x="11601620" y="3451691"/>
              <a:ext cx="45719" cy="416580"/>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60" name="Freeform 49">
              <a:extLst>
                <a:ext uri="{FF2B5EF4-FFF2-40B4-BE49-F238E27FC236}">
                  <a16:creationId xmlns:a16="http://schemas.microsoft.com/office/drawing/2014/main" id="{1ED4ECBE-2901-4EFF-ADD3-443F160F89D5}"/>
                </a:ext>
              </a:extLst>
            </p:cNvPr>
            <p:cNvSpPr>
              <a:spLocks/>
            </p:cNvSpPr>
            <p:nvPr/>
          </p:nvSpPr>
          <p:spPr bwMode="auto">
            <a:xfrm flipH="1">
              <a:off x="11353800" y="3461998"/>
              <a:ext cx="45720" cy="416580"/>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nvGrpSpPr>
            <p:cNvPr id="161" name="Group 160">
              <a:extLst>
                <a:ext uri="{FF2B5EF4-FFF2-40B4-BE49-F238E27FC236}">
                  <a16:creationId xmlns:a16="http://schemas.microsoft.com/office/drawing/2014/main" id="{7ED780CE-1A1A-4F36-8C3A-A89A4FA2ACE8}"/>
                </a:ext>
              </a:extLst>
            </p:cNvPr>
            <p:cNvGrpSpPr/>
            <p:nvPr/>
          </p:nvGrpSpPr>
          <p:grpSpPr>
            <a:xfrm>
              <a:off x="11376210" y="3804521"/>
              <a:ext cx="258763" cy="400801"/>
              <a:chOff x="8700798" y="3612399"/>
              <a:chExt cx="258763" cy="400801"/>
            </a:xfrm>
          </p:grpSpPr>
          <p:sp>
            <p:nvSpPr>
              <p:cNvPr id="162" name="Line 45">
                <a:extLst>
                  <a:ext uri="{FF2B5EF4-FFF2-40B4-BE49-F238E27FC236}">
                    <a16:creationId xmlns:a16="http://schemas.microsoft.com/office/drawing/2014/main" id="{E9A7E4F6-D8FD-43D1-AD5B-AF1586857887}"/>
                  </a:ext>
                </a:extLst>
              </p:cNvPr>
              <p:cNvSpPr>
                <a:spLocks noChangeShapeType="1"/>
              </p:cNvSpPr>
              <p:nvPr/>
            </p:nvSpPr>
            <p:spPr bwMode="auto">
              <a:xfrm>
                <a:off x="8700798" y="3612399"/>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 name="Line 46">
                <a:extLst>
                  <a:ext uri="{FF2B5EF4-FFF2-40B4-BE49-F238E27FC236}">
                    <a16:creationId xmlns:a16="http://schemas.microsoft.com/office/drawing/2014/main" id="{F9091ACA-7E3F-4D98-8477-B23E0BD87694}"/>
                  </a:ext>
                </a:extLst>
              </p:cNvPr>
              <p:cNvSpPr>
                <a:spLocks noChangeShapeType="1"/>
              </p:cNvSpPr>
              <p:nvPr/>
            </p:nvSpPr>
            <p:spPr bwMode="auto">
              <a:xfrm>
                <a:off x="8959561" y="3612399"/>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cxnSp>
        <p:nvCxnSpPr>
          <p:cNvPr id="113" name="Straight Connector 112">
            <a:extLst>
              <a:ext uri="{FF2B5EF4-FFF2-40B4-BE49-F238E27FC236}">
                <a16:creationId xmlns:a16="http://schemas.microsoft.com/office/drawing/2014/main" id="{FF71A0C6-0EBC-48BA-ADE8-4622EE997BC6}"/>
              </a:ext>
            </a:extLst>
          </p:cNvPr>
          <p:cNvCxnSpPr>
            <a:cxnSpLocks/>
          </p:cNvCxnSpPr>
          <p:nvPr/>
        </p:nvCxnSpPr>
        <p:spPr>
          <a:xfrm flipH="1">
            <a:off x="18145" y="6153124"/>
            <a:ext cx="2956601" cy="172239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A3330CBE-4F78-4ACC-B65D-45A1AC8DB6C7}"/>
              </a:ext>
            </a:extLst>
          </p:cNvPr>
          <p:cNvCxnSpPr>
            <a:cxnSpLocks/>
          </p:cNvCxnSpPr>
          <p:nvPr/>
        </p:nvCxnSpPr>
        <p:spPr>
          <a:xfrm>
            <a:off x="4385519" y="6106723"/>
            <a:ext cx="2960937" cy="19091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01AA35D5-5C94-4900-B3BB-94F36F64BC63}"/>
              </a:ext>
            </a:extLst>
          </p:cNvPr>
          <p:cNvCxnSpPr>
            <a:cxnSpLocks/>
          </p:cNvCxnSpPr>
          <p:nvPr/>
        </p:nvCxnSpPr>
        <p:spPr>
          <a:xfrm flipH="1">
            <a:off x="2974746" y="6139934"/>
            <a:ext cx="419330" cy="1319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3A0059C9-942F-4101-9A65-AE19EB6F4298}"/>
              </a:ext>
            </a:extLst>
          </p:cNvPr>
          <p:cNvCxnSpPr>
            <a:cxnSpLocks/>
          </p:cNvCxnSpPr>
          <p:nvPr/>
        </p:nvCxnSpPr>
        <p:spPr>
          <a:xfrm flipH="1">
            <a:off x="3657600" y="6106723"/>
            <a:ext cx="79489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1" name="Freeform 37">
            <a:extLst>
              <a:ext uri="{FF2B5EF4-FFF2-40B4-BE49-F238E27FC236}">
                <a16:creationId xmlns:a16="http://schemas.microsoft.com/office/drawing/2014/main" id="{DBF63F4B-3E6F-4FEA-ADE8-DD47053E441F}"/>
              </a:ext>
            </a:extLst>
          </p:cNvPr>
          <p:cNvSpPr>
            <a:spLocks noEditPoints="1"/>
          </p:cNvSpPr>
          <p:nvPr/>
        </p:nvSpPr>
        <p:spPr bwMode="auto">
          <a:xfrm>
            <a:off x="3289970" y="4261207"/>
            <a:ext cx="773113" cy="2209800"/>
          </a:xfrm>
          <a:custGeom>
            <a:avLst/>
            <a:gdLst>
              <a:gd name="T0" fmla="*/ 0 w 655"/>
              <a:gd name="T1" fmla="*/ 2147483646 h 1941"/>
              <a:gd name="T2" fmla="*/ 0 w 655"/>
              <a:gd name="T3" fmla="*/ 2147483646 h 1941"/>
              <a:gd name="T4" fmla="*/ 2147483646 w 655"/>
              <a:gd name="T5" fmla="*/ 2147483646 h 1941"/>
              <a:gd name="T6" fmla="*/ 2147483646 w 655"/>
              <a:gd name="T7" fmla="*/ 0 h 1941"/>
              <a:gd name="T8" fmla="*/ 0 w 655"/>
              <a:gd name="T9" fmla="*/ 2147483646 h 1941"/>
              <a:gd name="T10" fmla="*/ 2147483646 w 655"/>
              <a:gd name="T11" fmla="*/ 2147483646 h 1941"/>
              <a:gd name="T12" fmla="*/ 2147483646 w 655"/>
              <a:gd name="T13" fmla="*/ 2147483646 h 1941"/>
              <a:gd name="T14" fmla="*/ 2147483646 w 655"/>
              <a:gd name="T15" fmla="*/ 2147483646 h 1941"/>
              <a:gd name="T16" fmla="*/ 2147483646 w 655"/>
              <a:gd name="T17" fmla="*/ 2147483646 h 1941"/>
              <a:gd name="T18" fmla="*/ 2147483646 w 655"/>
              <a:gd name="T19" fmla="*/ 2147483646 h 19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
              <a:gd name="T31" fmla="*/ 0 h 1941"/>
              <a:gd name="T32" fmla="*/ 655 w 655"/>
              <a:gd name="T33" fmla="*/ 1941 h 19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 h="1941">
                <a:moveTo>
                  <a:pt x="0" y="212"/>
                </a:moveTo>
                <a:lnTo>
                  <a:pt x="0" y="1941"/>
                </a:lnTo>
                <a:lnTo>
                  <a:pt x="655" y="1081"/>
                </a:lnTo>
                <a:lnTo>
                  <a:pt x="655" y="0"/>
                </a:lnTo>
                <a:lnTo>
                  <a:pt x="0" y="212"/>
                </a:lnTo>
                <a:close/>
                <a:moveTo>
                  <a:pt x="512" y="45"/>
                </a:moveTo>
                <a:lnTo>
                  <a:pt x="512" y="1275"/>
                </a:lnTo>
                <a:lnTo>
                  <a:pt x="553" y="1223"/>
                </a:lnTo>
                <a:lnTo>
                  <a:pt x="553" y="28"/>
                </a:lnTo>
                <a:lnTo>
                  <a:pt x="512" y="45"/>
                </a:lnTo>
                <a:close/>
              </a:path>
            </a:pathLst>
          </a:custGeom>
          <a:solidFill>
            <a:srgbClr val="4ADC93"/>
          </a:solidFill>
          <a:ln w="0">
            <a:solidFill>
              <a:srgbClr val="000000"/>
            </a:solidFill>
            <a:round/>
            <a:headEnd/>
            <a:tailEnd/>
          </a:ln>
        </p:spPr>
        <p:txBody>
          <a:bodyPr/>
          <a:lstStyle/>
          <a:p>
            <a:endParaRPr lang="en-US"/>
          </a:p>
        </p:txBody>
      </p:sp>
      <p:sp>
        <p:nvSpPr>
          <p:cNvPr id="4" name="AutoShape 28">
            <a:extLst>
              <a:ext uri="{FF2B5EF4-FFF2-40B4-BE49-F238E27FC236}">
                <a16:creationId xmlns:a16="http://schemas.microsoft.com/office/drawing/2014/main" id="{AA91860D-E9E5-4BDA-8714-7DFE52BA1563}"/>
              </a:ext>
            </a:extLst>
          </p:cNvPr>
          <p:cNvSpPr>
            <a:spLocks noChangeArrowheads="1"/>
          </p:cNvSpPr>
          <p:nvPr/>
        </p:nvSpPr>
        <p:spPr bwMode="auto">
          <a:xfrm>
            <a:off x="1529644" y="3590008"/>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9" name="Rectangle 108">
            <a:extLst>
              <a:ext uri="{FF2B5EF4-FFF2-40B4-BE49-F238E27FC236}">
                <a16:creationId xmlns:a16="http://schemas.microsoft.com/office/drawing/2014/main" id="{D22BE8BC-ABEF-42EF-8730-78644798CDDE}"/>
              </a:ext>
            </a:extLst>
          </p:cNvPr>
          <p:cNvSpPr/>
          <p:nvPr/>
        </p:nvSpPr>
        <p:spPr>
          <a:xfrm>
            <a:off x="4353020" y="4864814"/>
            <a:ext cx="1277104" cy="1275120"/>
          </a:xfrm>
          <a:prstGeom prst="rect">
            <a:avLst/>
          </a:prstGeom>
          <a:solidFill>
            <a:srgbClr val="4ADC9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90" name="Group 29">
            <a:extLst>
              <a:ext uri="{FF2B5EF4-FFF2-40B4-BE49-F238E27FC236}">
                <a16:creationId xmlns:a16="http://schemas.microsoft.com/office/drawing/2014/main" id="{4AB391CA-24EA-4E04-99D0-DA0F06A2A766}"/>
              </a:ext>
            </a:extLst>
          </p:cNvPr>
          <p:cNvGrpSpPr>
            <a:grpSpLocks/>
          </p:cNvGrpSpPr>
          <p:nvPr/>
        </p:nvGrpSpPr>
        <p:grpSpPr bwMode="auto">
          <a:xfrm>
            <a:off x="6893233" y="5021828"/>
            <a:ext cx="307975" cy="790576"/>
            <a:chOff x="528" y="240"/>
            <a:chExt cx="181" cy="498"/>
          </a:xfrm>
        </p:grpSpPr>
        <p:sp>
          <p:nvSpPr>
            <p:cNvPr id="191" name="Line 30">
              <a:extLst>
                <a:ext uri="{FF2B5EF4-FFF2-40B4-BE49-F238E27FC236}">
                  <a16:creationId xmlns:a16="http://schemas.microsoft.com/office/drawing/2014/main" id="{ADF2A4DE-CE62-4F03-8349-A6281DA9117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 name="Line 31">
              <a:extLst>
                <a:ext uri="{FF2B5EF4-FFF2-40B4-BE49-F238E27FC236}">
                  <a16:creationId xmlns:a16="http://schemas.microsoft.com/office/drawing/2014/main" id="{D00BC766-4ACE-4C1B-A271-F271A670267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 name="Freeform 32">
              <a:extLst>
                <a:ext uri="{FF2B5EF4-FFF2-40B4-BE49-F238E27FC236}">
                  <a16:creationId xmlns:a16="http://schemas.microsoft.com/office/drawing/2014/main" id="{D6B8D35D-88A1-442C-8793-0A10E201B7B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94" name="Group 29">
            <a:extLst>
              <a:ext uri="{FF2B5EF4-FFF2-40B4-BE49-F238E27FC236}">
                <a16:creationId xmlns:a16="http://schemas.microsoft.com/office/drawing/2014/main" id="{DEFE6880-4FA4-47A6-B2A2-444353AC417B}"/>
              </a:ext>
            </a:extLst>
          </p:cNvPr>
          <p:cNvGrpSpPr>
            <a:grpSpLocks/>
          </p:cNvGrpSpPr>
          <p:nvPr/>
        </p:nvGrpSpPr>
        <p:grpSpPr bwMode="auto">
          <a:xfrm>
            <a:off x="116019" y="5155485"/>
            <a:ext cx="307975" cy="790576"/>
            <a:chOff x="528" y="240"/>
            <a:chExt cx="181" cy="498"/>
          </a:xfrm>
        </p:grpSpPr>
        <p:sp>
          <p:nvSpPr>
            <p:cNvPr id="195" name="Line 30">
              <a:extLst>
                <a:ext uri="{FF2B5EF4-FFF2-40B4-BE49-F238E27FC236}">
                  <a16:creationId xmlns:a16="http://schemas.microsoft.com/office/drawing/2014/main" id="{849214F7-B3D1-4BBA-93A3-D5EE43DCCF1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 name="Line 31">
              <a:extLst>
                <a:ext uri="{FF2B5EF4-FFF2-40B4-BE49-F238E27FC236}">
                  <a16:creationId xmlns:a16="http://schemas.microsoft.com/office/drawing/2014/main" id="{213EB90B-F435-48B7-9C34-571114F1B37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 name="Freeform 32">
              <a:extLst>
                <a:ext uri="{FF2B5EF4-FFF2-40B4-BE49-F238E27FC236}">
                  <a16:creationId xmlns:a16="http://schemas.microsoft.com/office/drawing/2014/main" id="{2D553159-96C2-4F87-A1C1-C26EA34E14E5}"/>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23" name="Group 21">
            <a:extLst>
              <a:ext uri="{FF2B5EF4-FFF2-40B4-BE49-F238E27FC236}">
                <a16:creationId xmlns:a16="http://schemas.microsoft.com/office/drawing/2014/main" id="{218EE4DB-77F5-4939-92F2-A3E7A350BA85}"/>
              </a:ext>
            </a:extLst>
          </p:cNvPr>
          <p:cNvGrpSpPr>
            <a:grpSpLocks/>
          </p:cNvGrpSpPr>
          <p:nvPr/>
        </p:nvGrpSpPr>
        <p:grpSpPr bwMode="auto">
          <a:xfrm>
            <a:off x="5949361" y="3063805"/>
            <a:ext cx="185738" cy="660400"/>
            <a:chOff x="5403" y="3457"/>
            <a:chExt cx="209" cy="755"/>
          </a:xfrm>
        </p:grpSpPr>
        <p:sp>
          <p:nvSpPr>
            <p:cNvPr id="224" name="Oval 22">
              <a:extLst>
                <a:ext uri="{FF2B5EF4-FFF2-40B4-BE49-F238E27FC236}">
                  <a16:creationId xmlns:a16="http://schemas.microsoft.com/office/drawing/2014/main" id="{C85E76AF-9857-4612-8EF8-9DC8F8AB9F91}"/>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5" name="Oval 23">
              <a:extLst>
                <a:ext uri="{FF2B5EF4-FFF2-40B4-BE49-F238E27FC236}">
                  <a16:creationId xmlns:a16="http://schemas.microsoft.com/office/drawing/2014/main" id="{22023F68-AECA-4245-9B44-AAA492F6D5CC}"/>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6" name="Freeform 24">
              <a:extLst>
                <a:ext uri="{FF2B5EF4-FFF2-40B4-BE49-F238E27FC236}">
                  <a16:creationId xmlns:a16="http://schemas.microsoft.com/office/drawing/2014/main" id="{D1D76088-FA0B-491E-81EE-C65C8ABD770F}"/>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227" name="Rectangle 25">
              <a:extLst>
                <a:ext uri="{FF2B5EF4-FFF2-40B4-BE49-F238E27FC236}">
                  <a16:creationId xmlns:a16="http://schemas.microsoft.com/office/drawing/2014/main" id="{239BBE56-DA68-449F-B6F4-7A71B1600E16}"/>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8" name="Rectangle 26">
              <a:extLst>
                <a:ext uri="{FF2B5EF4-FFF2-40B4-BE49-F238E27FC236}">
                  <a16:creationId xmlns:a16="http://schemas.microsoft.com/office/drawing/2014/main" id="{3501A9EF-94A4-4F6F-8DC9-8A9F89A33BBE}"/>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29" name="Rectangle 27">
              <a:extLst>
                <a:ext uri="{FF2B5EF4-FFF2-40B4-BE49-F238E27FC236}">
                  <a16:creationId xmlns:a16="http://schemas.microsoft.com/office/drawing/2014/main" id="{CAD9469D-04B5-4155-A444-B42A614BE3CC}"/>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0" name="Rectangle 28">
              <a:extLst>
                <a:ext uri="{FF2B5EF4-FFF2-40B4-BE49-F238E27FC236}">
                  <a16:creationId xmlns:a16="http://schemas.microsoft.com/office/drawing/2014/main" id="{8D7B3AA1-1917-4942-AB2A-7F986FBBC533}"/>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233" name="Group 164">
            <a:extLst>
              <a:ext uri="{FF2B5EF4-FFF2-40B4-BE49-F238E27FC236}">
                <a16:creationId xmlns:a16="http://schemas.microsoft.com/office/drawing/2014/main" id="{77A04D3D-E1BC-46BE-8380-B2C774191845}"/>
              </a:ext>
            </a:extLst>
          </p:cNvPr>
          <p:cNvGrpSpPr>
            <a:grpSpLocks/>
          </p:cNvGrpSpPr>
          <p:nvPr/>
        </p:nvGrpSpPr>
        <p:grpSpPr bwMode="auto">
          <a:xfrm>
            <a:off x="7001665" y="5462842"/>
            <a:ext cx="288925" cy="787400"/>
            <a:chOff x="1247" y="2496"/>
            <a:chExt cx="182" cy="496"/>
          </a:xfrm>
        </p:grpSpPr>
        <p:sp>
          <p:nvSpPr>
            <p:cNvPr id="234" name="Line 165">
              <a:extLst>
                <a:ext uri="{FF2B5EF4-FFF2-40B4-BE49-F238E27FC236}">
                  <a16:creationId xmlns:a16="http://schemas.microsoft.com/office/drawing/2014/main" id="{3A074EFE-E8BD-411F-A155-93D16302AC31}"/>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 name="Line 166">
              <a:extLst>
                <a:ext uri="{FF2B5EF4-FFF2-40B4-BE49-F238E27FC236}">
                  <a16:creationId xmlns:a16="http://schemas.microsoft.com/office/drawing/2014/main" id="{6E417A9D-46BF-44B8-9D2C-408C104E64D2}"/>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6" name="Group 167">
              <a:extLst>
                <a:ext uri="{FF2B5EF4-FFF2-40B4-BE49-F238E27FC236}">
                  <a16:creationId xmlns:a16="http://schemas.microsoft.com/office/drawing/2014/main" id="{6EEDE4C5-43D3-4A09-BF7A-2D87A7E342D0}"/>
                </a:ext>
              </a:extLst>
            </p:cNvPr>
            <p:cNvGrpSpPr>
              <a:grpSpLocks/>
            </p:cNvGrpSpPr>
            <p:nvPr/>
          </p:nvGrpSpPr>
          <p:grpSpPr bwMode="auto">
            <a:xfrm>
              <a:off x="1247" y="2496"/>
              <a:ext cx="182" cy="331"/>
              <a:chOff x="1247" y="2496"/>
              <a:chExt cx="182" cy="331"/>
            </a:xfrm>
          </p:grpSpPr>
          <p:sp>
            <p:nvSpPr>
              <p:cNvPr id="237" name="Freeform 168">
                <a:extLst>
                  <a:ext uri="{FF2B5EF4-FFF2-40B4-BE49-F238E27FC236}">
                    <a16:creationId xmlns:a16="http://schemas.microsoft.com/office/drawing/2014/main" id="{FECD8D9F-1480-4927-A84B-DA32A2EED806}"/>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38" name="Freeform 169">
                <a:extLst>
                  <a:ext uri="{FF2B5EF4-FFF2-40B4-BE49-F238E27FC236}">
                    <a16:creationId xmlns:a16="http://schemas.microsoft.com/office/drawing/2014/main" id="{67D27685-F80F-4B5B-86C0-8550205E3A78}"/>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39" name="Group 164">
            <a:extLst>
              <a:ext uri="{FF2B5EF4-FFF2-40B4-BE49-F238E27FC236}">
                <a16:creationId xmlns:a16="http://schemas.microsoft.com/office/drawing/2014/main" id="{78C558E9-4293-470A-953D-ED94F25A55DB}"/>
              </a:ext>
            </a:extLst>
          </p:cNvPr>
          <p:cNvGrpSpPr>
            <a:grpSpLocks/>
          </p:cNvGrpSpPr>
          <p:nvPr/>
        </p:nvGrpSpPr>
        <p:grpSpPr bwMode="auto">
          <a:xfrm>
            <a:off x="18259" y="5544085"/>
            <a:ext cx="288925" cy="787400"/>
            <a:chOff x="1247" y="2496"/>
            <a:chExt cx="182" cy="496"/>
          </a:xfrm>
        </p:grpSpPr>
        <p:sp>
          <p:nvSpPr>
            <p:cNvPr id="240" name="Line 165">
              <a:extLst>
                <a:ext uri="{FF2B5EF4-FFF2-40B4-BE49-F238E27FC236}">
                  <a16:creationId xmlns:a16="http://schemas.microsoft.com/office/drawing/2014/main" id="{3A433BBD-0544-491E-99FD-D75F1EEE6837}"/>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1" name="Line 166">
              <a:extLst>
                <a:ext uri="{FF2B5EF4-FFF2-40B4-BE49-F238E27FC236}">
                  <a16:creationId xmlns:a16="http://schemas.microsoft.com/office/drawing/2014/main" id="{4D181B58-0FED-4D94-BB6E-74EACC3D5EA0}"/>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2" name="Group 167">
              <a:extLst>
                <a:ext uri="{FF2B5EF4-FFF2-40B4-BE49-F238E27FC236}">
                  <a16:creationId xmlns:a16="http://schemas.microsoft.com/office/drawing/2014/main" id="{F52D37EF-8CB2-47B7-BB14-E3F2E136A0C2}"/>
                </a:ext>
              </a:extLst>
            </p:cNvPr>
            <p:cNvGrpSpPr>
              <a:grpSpLocks/>
            </p:cNvGrpSpPr>
            <p:nvPr/>
          </p:nvGrpSpPr>
          <p:grpSpPr bwMode="auto">
            <a:xfrm>
              <a:off x="1247" y="2496"/>
              <a:ext cx="182" cy="331"/>
              <a:chOff x="1247" y="2496"/>
              <a:chExt cx="182" cy="331"/>
            </a:xfrm>
          </p:grpSpPr>
          <p:sp>
            <p:nvSpPr>
              <p:cNvPr id="243" name="Freeform 168">
                <a:extLst>
                  <a:ext uri="{FF2B5EF4-FFF2-40B4-BE49-F238E27FC236}">
                    <a16:creationId xmlns:a16="http://schemas.microsoft.com/office/drawing/2014/main" id="{A503BBD3-AB24-4B5B-8835-C21C81F49ADE}"/>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4" name="Freeform 169">
                <a:extLst>
                  <a:ext uri="{FF2B5EF4-FFF2-40B4-BE49-F238E27FC236}">
                    <a16:creationId xmlns:a16="http://schemas.microsoft.com/office/drawing/2014/main" id="{48520F22-2888-4270-9ABB-68CEC687A3A0}"/>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cxnSp>
        <p:nvCxnSpPr>
          <p:cNvPr id="9" name="Straight Connector 8">
            <a:extLst>
              <a:ext uri="{FF2B5EF4-FFF2-40B4-BE49-F238E27FC236}">
                <a16:creationId xmlns:a16="http://schemas.microsoft.com/office/drawing/2014/main" id="{4EC530DC-F863-49E4-8C05-AB415BC5E0DF}"/>
              </a:ext>
            </a:extLst>
          </p:cNvPr>
          <p:cNvCxnSpPr>
            <a:cxnSpLocks/>
          </p:cNvCxnSpPr>
          <p:nvPr/>
        </p:nvCxnSpPr>
        <p:spPr>
          <a:xfrm flipH="1">
            <a:off x="2336194" y="6461276"/>
            <a:ext cx="106444" cy="70266"/>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E4A8939-7979-4A59-ABE9-C81AF8587720}"/>
              </a:ext>
            </a:extLst>
          </p:cNvPr>
          <p:cNvCxnSpPr>
            <a:cxnSpLocks/>
          </p:cNvCxnSpPr>
          <p:nvPr/>
        </p:nvCxnSpPr>
        <p:spPr>
          <a:xfrm flipH="1" flipV="1">
            <a:off x="4761193" y="6351016"/>
            <a:ext cx="130969" cy="89768"/>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C68E37D-1821-434D-99F2-52141B46F7FC}"/>
              </a:ext>
            </a:extLst>
          </p:cNvPr>
          <p:cNvCxnSpPr>
            <a:cxnSpLocks/>
          </p:cNvCxnSpPr>
          <p:nvPr/>
        </p:nvCxnSpPr>
        <p:spPr>
          <a:xfrm flipH="1" flipV="1">
            <a:off x="4979078" y="6486658"/>
            <a:ext cx="130969" cy="89768"/>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04485E8-3085-4A3F-9348-83E2868BD7B9}"/>
              </a:ext>
            </a:extLst>
          </p:cNvPr>
          <p:cNvCxnSpPr>
            <a:cxnSpLocks/>
          </p:cNvCxnSpPr>
          <p:nvPr/>
        </p:nvCxnSpPr>
        <p:spPr>
          <a:xfrm flipH="1">
            <a:off x="2145544" y="6576426"/>
            <a:ext cx="106444" cy="70266"/>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11538</TotalTime>
  <Words>143</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189</cp:revision>
  <dcterms:created xsi:type="dcterms:W3CDTF">2002-08-21T12:11:08Z</dcterms:created>
  <dcterms:modified xsi:type="dcterms:W3CDTF">2021-04-24T23:23:30Z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joroge@microsoft.com</vt:lpwstr>
  </property>
  <property fmtid="{D5CDD505-2E9C-101B-9397-08002B2CF9AE}" pid="5" name="MSIP_Label_f42aa342-8706-4288-bd11-ebb85995028c_SetDate">
    <vt:lpwstr>2021-03-19T19:55:53.4853447Z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229675c8-cd80-4559-84e6-07724323bb6c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