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2" d="100"/>
          <a:sy n="142" d="100"/>
        </p:scale>
        <p:origin x="2394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24.04.2021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68700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364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Hop Skip Jump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Jordan Rogers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areas, toes touching either set of marks, handgun loaded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visible from within the shooting area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B2CBF25-FD2F-4EAD-BAF7-00913ED93C54}"/>
              </a:ext>
            </a:extLst>
          </p:cNvPr>
          <p:cNvGrpSpPr/>
          <p:nvPr/>
        </p:nvGrpSpPr>
        <p:grpSpPr>
          <a:xfrm>
            <a:off x="3557931" y="3463819"/>
            <a:ext cx="307976" cy="1077805"/>
            <a:chOff x="12043883" y="5600566"/>
            <a:chExt cx="307976" cy="107780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5768BE6-2AD4-4250-8993-2D454251B072}"/>
                </a:ext>
              </a:extLst>
            </p:cNvPr>
            <p:cNvGrpSpPr/>
            <p:nvPr/>
          </p:nvGrpSpPr>
          <p:grpSpPr>
            <a:xfrm>
              <a:off x="12043884" y="5600566"/>
              <a:ext cx="307975" cy="643699"/>
              <a:chOff x="12043884" y="5600566"/>
              <a:chExt cx="307975" cy="643699"/>
            </a:xfrm>
          </p:grpSpPr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075DB097-8C85-43C7-89AF-2092808F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3884" y="5600566"/>
                <a:ext cx="307975" cy="52705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6CBC5493-24D3-415E-9382-5FD731A7F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3885" y="5717214"/>
                <a:ext cx="307974" cy="52705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8840A546-58F2-4140-B10B-E513C0DF4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7692" y="62767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2AAF0742-FCB7-4478-B3FD-243E0A27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3883" y="5827712"/>
              <a:ext cx="307975" cy="52705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5">
              <a:extLst>
                <a:ext uri="{FF2B5EF4-FFF2-40B4-BE49-F238E27FC236}">
                  <a16:creationId xmlns:a16="http://schemas.microsoft.com/office/drawing/2014/main" id="{20242F1E-8E4D-42E6-BDAF-2C0A5D413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1858" y="6269549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8EEDD8DE-1C88-4448-9CDA-EECB28C9A2E2}"/>
              </a:ext>
            </a:extLst>
          </p:cNvPr>
          <p:cNvGrpSpPr>
            <a:grpSpLocks/>
          </p:cNvGrpSpPr>
          <p:nvPr/>
        </p:nvGrpSpPr>
        <p:grpSpPr bwMode="auto">
          <a:xfrm>
            <a:off x="3028863" y="3752835"/>
            <a:ext cx="223838" cy="862012"/>
            <a:chOff x="1296" y="773"/>
            <a:chExt cx="141" cy="543"/>
          </a:xfrm>
        </p:grpSpPr>
        <p:sp>
          <p:nvSpPr>
            <p:cNvPr id="85" name="Line 357">
              <a:extLst>
                <a:ext uri="{FF2B5EF4-FFF2-40B4-BE49-F238E27FC236}">
                  <a16:creationId xmlns:a16="http://schemas.microsoft.com/office/drawing/2014/main" id="{EB7E29DB-3857-446A-A93F-236170939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58">
              <a:extLst>
                <a:ext uri="{FF2B5EF4-FFF2-40B4-BE49-F238E27FC236}">
                  <a16:creationId xmlns:a16="http://schemas.microsoft.com/office/drawing/2014/main" id="{1FA4FDCE-1237-4E2F-8A2C-1232C0886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359">
              <a:extLst>
                <a:ext uri="{FF2B5EF4-FFF2-40B4-BE49-F238E27FC236}">
                  <a16:creationId xmlns:a16="http://schemas.microsoft.com/office/drawing/2014/main" id="{55D04882-5ED1-48F8-BFE8-9048A4BAF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88" name="Freeform 360">
                <a:extLst>
                  <a:ext uri="{FF2B5EF4-FFF2-40B4-BE49-F238E27FC236}">
                    <a16:creationId xmlns:a16="http://schemas.microsoft.com/office/drawing/2014/main" id="{3369C496-CB12-4C36-8371-576507E08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61">
                <a:extLst>
                  <a:ext uri="{FF2B5EF4-FFF2-40B4-BE49-F238E27FC236}">
                    <a16:creationId xmlns:a16="http://schemas.microsoft.com/office/drawing/2014/main" id="{758E99F6-0670-4E2F-B35C-75EA13318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DC4BD7E3-E149-4817-9CDB-B470CDE637C0}"/>
              </a:ext>
            </a:extLst>
          </p:cNvPr>
          <p:cNvGrpSpPr>
            <a:grpSpLocks/>
          </p:cNvGrpSpPr>
          <p:nvPr/>
        </p:nvGrpSpPr>
        <p:grpSpPr bwMode="auto">
          <a:xfrm>
            <a:off x="2566335" y="4052481"/>
            <a:ext cx="307975" cy="790576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08A9D88A-56ED-4EDE-B676-AD21B2465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4CAD8227-EE22-4A7A-9C47-1EAF5E4DD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E3E594B6-C4D8-49DC-8B0F-0D7FE0B82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368">
            <a:extLst>
              <a:ext uri="{FF2B5EF4-FFF2-40B4-BE49-F238E27FC236}">
                <a16:creationId xmlns:a16="http://schemas.microsoft.com/office/drawing/2014/main" id="{8BBB79D1-A9DA-4D44-AE8D-A9AB927D9E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89880" y="3778020"/>
            <a:ext cx="295993" cy="862013"/>
            <a:chOff x="1488" y="768"/>
            <a:chExt cx="144" cy="543"/>
          </a:xfrm>
        </p:grpSpPr>
        <p:sp>
          <p:nvSpPr>
            <p:cNvPr id="101" name="Line 369">
              <a:extLst>
                <a:ext uri="{FF2B5EF4-FFF2-40B4-BE49-F238E27FC236}">
                  <a16:creationId xmlns:a16="http://schemas.microsoft.com/office/drawing/2014/main" id="{866DB34A-4127-49DC-9246-747B33F01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70">
              <a:extLst>
                <a:ext uri="{FF2B5EF4-FFF2-40B4-BE49-F238E27FC236}">
                  <a16:creationId xmlns:a16="http://schemas.microsoft.com/office/drawing/2014/main" id="{06A0A9F4-7983-4F3B-BB4B-D0F6962D8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371">
              <a:extLst>
                <a:ext uri="{FF2B5EF4-FFF2-40B4-BE49-F238E27FC236}">
                  <a16:creationId xmlns:a16="http://schemas.microsoft.com/office/drawing/2014/main" id="{EC3A3238-A2E8-4E4A-9D29-B1408E56B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04" name="Freeform 372">
                <a:extLst>
                  <a:ext uri="{FF2B5EF4-FFF2-40B4-BE49-F238E27FC236}">
                    <a16:creationId xmlns:a16="http://schemas.microsoft.com/office/drawing/2014/main" id="{3821C158-36F8-434B-AC07-CFD680F9D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73">
                <a:extLst>
                  <a:ext uri="{FF2B5EF4-FFF2-40B4-BE49-F238E27FC236}">
                    <a16:creationId xmlns:a16="http://schemas.microsoft.com/office/drawing/2014/main" id="{BACE5406-E307-49B6-9932-34174D47C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7908A6C4-D907-4E5B-B89D-74BCC63927C0}"/>
              </a:ext>
            </a:extLst>
          </p:cNvPr>
          <p:cNvGrpSpPr>
            <a:grpSpLocks/>
          </p:cNvGrpSpPr>
          <p:nvPr/>
        </p:nvGrpSpPr>
        <p:grpSpPr bwMode="auto">
          <a:xfrm>
            <a:off x="4606583" y="4034549"/>
            <a:ext cx="307975" cy="790576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E7090DC8-B862-429A-99BB-9D14639A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205009BF-C7CE-4439-8E83-4B2A1314C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C656E023-B0C5-4D15-86F9-6FFACEC7B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A8ADC27-E679-499E-8A36-0D24E1CA5FA5}"/>
              </a:ext>
            </a:extLst>
          </p:cNvPr>
          <p:cNvSpPr/>
          <p:nvPr/>
        </p:nvSpPr>
        <p:spPr>
          <a:xfrm rot="1455557">
            <a:off x="3969063" y="6641879"/>
            <a:ext cx="1352641" cy="43972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CF24B9-214F-46F8-8364-46B3C2B7E8E2}"/>
              </a:ext>
            </a:extLst>
          </p:cNvPr>
          <p:cNvGrpSpPr/>
          <p:nvPr/>
        </p:nvGrpSpPr>
        <p:grpSpPr>
          <a:xfrm>
            <a:off x="2331042" y="4350199"/>
            <a:ext cx="753558" cy="1579458"/>
            <a:chOff x="4521202" y="4893005"/>
            <a:chExt cx="753558" cy="1579458"/>
          </a:xfrm>
        </p:grpSpPr>
        <p:sp>
          <p:nvSpPr>
            <p:cNvPr id="70" name="Rectangle 49">
              <a:extLst>
                <a:ext uri="{FF2B5EF4-FFF2-40B4-BE49-F238E27FC236}">
                  <a16:creationId xmlns:a16="http://schemas.microsoft.com/office/drawing/2014/main" id="{F145B79C-CE39-48B7-9435-DF11360D3E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72229" y="5269368"/>
              <a:ext cx="651505" cy="35794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1" name="Group 61">
              <a:extLst>
                <a:ext uri="{FF2B5EF4-FFF2-40B4-BE49-F238E27FC236}">
                  <a16:creationId xmlns:a16="http://schemas.microsoft.com/office/drawing/2014/main" id="{757494E6-073D-40ED-982C-572B58786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2" y="4893005"/>
              <a:ext cx="753558" cy="1579458"/>
              <a:chOff x="576" y="4512"/>
              <a:chExt cx="1200" cy="1029"/>
            </a:xfrm>
          </p:grpSpPr>
          <p:sp>
            <p:nvSpPr>
              <p:cNvPr id="72" name="Freeform 62">
                <a:extLst>
                  <a:ext uri="{FF2B5EF4-FFF2-40B4-BE49-F238E27FC236}">
                    <a16:creationId xmlns:a16="http://schemas.microsoft.com/office/drawing/2014/main" id="{9C84D741-DBE7-4726-A156-31BE66C8C4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99 w 1344"/>
                  <a:gd name="T3" fmla="*/ 0 h 1152"/>
                  <a:gd name="T4" fmla="*/ 99 w 1344"/>
                  <a:gd name="T5" fmla="*/ 86 h 1152"/>
                  <a:gd name="T6" fmla="*/ 0 w 1344"/>
                  <a:gd name="T7" fmla="*/ 86 h 1152"/>
                  <a:gd name="T8" fmla="*/ 0 w 1344"/>
                  <a:gd name="T9" fmla="*/ 0 h 1152"/>
                  <a:gd name="T10" fmla="*/ 4 w 1344"/>
                  <a:gd name="T11" fmla="*/ 4 h 1152"/>
                  <a:gd name="T12" fmla="*/ 95 w 1344"/>
                  <a:gd name="T13" fmla="*/ 4 h 1152"/>
                  <a:gd name="T14" fmla="*/ 95 w 1344"/>
                  <a:gd name="T15" fmla="*/ 79 h 1152"/>
                  <a:gd name="T16" fmla="*/ 4 w 1344"/>
                  <a:gd name="T17" fmla="*/ 79 h 1152"/>
                  <a:gd name="T18" fmla="*/ 4 w 1344"/>
                  <a:gd name="T19" fmla="*/ 4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3">
                <a:extLst>
                  <a:ext uri="{FF2B5EF4-FFF2-40B4-BE49-F238E27FC236}">
                    <a16:creationId xmlns:a16="http://schemas.microsoft.com/office/drawing/2014/main" id="{885938E5-0DAF-484F-8154-2E0B6AC61F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79 h 1074"/>
                  <a:gd name="T4" fmla="*/ 1 w 522"/>
                  <a:gd name="T5" fmla="*/ 79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4">
                <a:extLst>
                  <a:ext uri="{FF2B5EF4-FFF2-40B4-BE49-F238E27FC236}">
                    <a16:creationId xmlns:a16="http://schemas.microsoft.com/office/drawing/2014/main" id="{9DA37484-24F5-4877-8A6B-4344CB852F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79 h 1074"/>
                  <a:gd name="T4" fmla="*/ 1 w 522"/>
                  <a:gd name="T5" fmla="*/ 79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65">
                <a:extLst>
                  <a:ext uri="{FF2B5EF4-FFF2-40B4-BE49-F238E27FC236}">
                    <a16:creationId xmlns:a16="http://schemas.microsoft.com/office/drawing/2014/main" id="{EF90E8D0-FB87-4030-B92E-FF0DC6595B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873 h 1074"/>
                  <a:gd name="T4" fmla="*/ 44 w 522"/>
                  <a:gd name="T5" fmla="*/ 4873 h 1074"/>
                  <a:gd name="T6" fmla="*/ 44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Freeform 66">
                <a:extLst>
                  <a:ext uri="{FF2B5EF4-FFF2-40B4-BE49-F238E27FC236}">
                    <a16:creationId xmlns:a16="http://schemas.microsoft.com/office/drawing/2014/main" id="{9B83E894-08C0-4F69-8C09-1A17259118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776 h 1074"/>
                  <a:gd name="T4" fmla="*/ 0 w 522"/>
                  <a:gd name="T5" fmla="*/ 4776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F07C3-C821-45F6-9CB4-AE31F49BD6F0}"/>
              </a:ext>
            </a:extLst>
          </p:cNvPr>
          <p:cNvGrpSpPr/>
          <p:nvPr/>
        </p:nvGrpSpPr>
        <p:grpSpPr>
          <a:xfrm>
            <a:off x="4465777" y="4376524"/>
            <a:ext cx="753558" cy="1579458"/>
            <a:chOff x="4521202" y="4893005"/>
            <a:chExt cx="753558" cy="1579458"/>
          </a:xfrm>
        </p:grpSpPr>
        <p:sp>
          <p:nvSpPr>
            <p:cNvPr id="2" name="Rectangle 49">
              <a:extLst>
                <a:ext uri="{FF2B5EF4-FFF2-40B4-BE49-F238E27FC236}">
                  <a16:creationId xmlns:a16="http://schemas.microsoft.com/office/drawing/2014/main" id="{8BFB3F51-7B35-4732-972E-9494075819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72229" y="5269368"/>
              <a:ext cx="651505" cy="35794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" name="Group 61">
              <a:extLst>
                <a:ext uri="{FF2B5EF4-FFF2-40B4-BE49-F238E27FC236}">
                  <a16:creationId xmlns:a16="http://schemas.microsoft.com/office/drawing/2014/main" id="{D04E03B5-0B0D-469A-B1B8-B4483907A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2" y="4893005"/>
              <a:ext cx="753558" cy="1579458"/>
              <a:chOff x="576" y="4512"/>
              <a:chExt cx="1200" cy="1029"/>
            </a:xfrm>
          </p:grpSpPr>
          <p:sp>
            <p:nvSpPr>
              <p:cNvPr id="56" name="Freeform 62">
                <a:extLst>
                  <a:ext uri="{FF2B5EF4-FFF2-40B4-BE49-F238E27FC236}">
                    <a16:creationId xmlns:a16="http://schemas.microsoft.com/office/drawing/2014/main" id="{3FA9B3E0-E24E-4B26-A24E-185BBC5B833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99 w 1344"/>
                  <a:gd name="T3" fmla="*/ 0 h 1152"/>
                  <a:gd name="T4" fmla="*/ 99 w 1344"/>
                  <a:gd name="T5" fmla="*/ 86 h 1152"/>
                  <a:gd name="T6" fmla="*/ 0 w 1344"/>
                  <a:gd name="T7" fmla="*/ 86 h 1152"/>
                  <a:gd name="T8" fmla="*/ 0 w 1344"/>
                  <a:gd name="T9" fmla="*/ 0 h 1152"/>
                  <a:gd name="T10" fmla="*/ 4 w 1344"/>
                  <a:gd name="T11" fmla="*/ 4 h 1152"/>
                  <a:gd name="T12" fmla="*/ 95 w 1344"/>
                  <a:gd name="T13" fmla="*/ 4 h 1152"/>
                  <a:gd name="T14" fmla="*/ 95 w 1344"/>
                  <a:gd name="T15" fmla="*/ 79 h 1152"/>
                  <a:gd name="T16" fmla="*/ 4 w 1344"/>
                  <a:gd name="T17" fmla="*/ 79 h 1152"/>
                  <a:gd name="T18" fmla="*/ 4 w 1344"/>
                  <a:gd name="T19" fmla="*/ 4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3">
                <a:extLst>
                  <a:ext uri="{FF2B5EF4-FFF2-40B4-BE49-F238E27FC236}">
                    <a16:creationId xmlns:a16="http://schemas.microsoft.com/office/drawing/2014/main" id="{64D780C5-E472-45F1-8713-C29EA16032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79 h 1074"/>
                  <a:gd name="T4" fmla="*/ 1 w 522"/>
                  <a:gd name="T5" fmla="*/ 79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4">
                <a:extLst>
                  <a:ext uri="{FF2B5EF4-FFF2-40B4-BE49-F238E27FC236}">
                    <a16:creationId xmlns:a16="http://schemas.microsoft.com/office/drawing/2014/main" id="{B906641C-BFBF-4AAD-881C-DDF8E7EED0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79 h 1074"/>
                  <a:gd name="T4" fmla="*/ 1 w 522"/>
                  <a:gd name="T5" fmla="*/ 79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5">
                <a:extLst>
                  <a:ext uri="{FF2B5EF4-FFF2-40B4-BE49-F238E27FC236}">
                    <a16:creationId xmlns:a16="http://schemas.microsoft.com/office/drawing/2014/main" id="{B5BF6448-0262-4E8A-ADDF-D0D9B09841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873 h 1074"/>
                  <a:gd name="T4" fmla="*/ 44 w 522"/>
                  <a:gd name="T5" fmla="*/ 4873 h 1074"/>
                  <a:gd name="T6" fmla="*/ 44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918D15B8-9D24-4249-820A-8B68AD36BE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776 h 1074"/>
                  <a:gd name="T4" fmla="*/ 0 w 522"/>
                  <a:gd name="T5" fmla="*/ 4776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61">
            <a:extLst>
              <a:ext uri="{FF2B5EF4-FFF2-40B4-BE49-F238E27FC236}">
                <a16:creationId xmlns:a16="http://schemas.microsoft.com/office/drawing/2014/main" id="{B238D154-9932-4C78-84D2-3C23E5936986}"/>
              </a:ext>
            </a:extLst>
          </p:cNvPr>
          <p:cNvGrpSpPr>
            <a:grpSpLocks/>
          </p:cNvGrpSpPr>
          <p:nvPr/>
        </p:nvGrpSpPr>
        <p:grpSpPr bwMode="auto">
          <a:xfrm>
            <a:off x="3063535" y="4364672"/>
            <a:ext cx="1404303" cy="1633538"/>
            <a:chOff x="576" y="4512"/>
            <a:chExt cx="1200" cy="1029"/>
          </a:xfrm>
        </p:grpSpPr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30D39045-8C0D-43B6-AA58-5A0D73C3FE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03002071-8A9D-43C2-9171-2E94EAFA04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A8C1A537-7419-4434-BB28-2BD7797289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1C8CCA1F-9231-4C6C-9D16-2003F467962F}"/>
                </a:ext>
              </a:extLst>
            </p:cNvPr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66">
              <a:extLst>
                <a:ext uri="{FF2B5EF4-FFF2-40B4-BE49-F238E27FC236}">
                  <a16:creationId xmlns:a16="http://schemas.microsoft.com/office/drawing/2014/main" id="{FBA4E745-BCBD-48E8-956B-A5BEDC4C671E}"/>
                </a:ext>
              </a:extLst>
            </p:cNvPr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654E73-5D06-4F02-9655-4587A7B78198}"/>
              </a:ext>
            </a:extLst>
          </p:cNvPr>
          <p:cNvSpPr/>
          <p:nvPr/>
        </p:nvSpPr>
        <p:spPr>
          <a:xfrm>
            <a:off x="1608330" y="5712988"/>
            <a:ext cx="597885" cy="57741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FDDB40F-D7D6-4843-8C2B-42119F460B76}"/>
              </a:ext>
            </a:extLst>
          </p:cNvPr>
          <p:cNvSpPr/>
          <p:nvPr/>
        </p:nvSpPr>
        <p:spPr>
          <a:xfrm>
            <a:off x="5635919" y="7241614"/>
            <a:ext cx="580656" cy="6157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44">
            <a:extLst>
              <a:ext uri="{FF2B5EF4-FFF2-40B4-BE49-F238E27FC236}">
                <a16:creationId xmlns:a16="http://schemas.microsoft.com/office/drawing/2014/main" id="{6CF9D2FF-FB94-45D5-AD0A-52EC60D32F51}"/>
              </a:ext>
            </a:extLst>
          </p:cNvPr>
          <p:cNvGrpSpPr>
            <a:grpSpLocks/>
          </p:cNvGrpSpPr>
          <p:nvPr/>
        </p:nvGrpSpPr>
        <p:grpSpPr bwMode="auto">
          <a:xfrm>
            <a:off x="6412265" y="5963237"/>
            <a:ext cx="287338" cy="787400"/>
            <a:chOff x="1756" y="2113"/>
            <a:chExt cx="181" cy="499"/>
          </a:xfrm>
        </p:grpSpPr>
        <p:sp>
          <p:nvSpPr>
            <p:cNvPr id="173" name="Line 45">
              <a:extLst>
                <a:ext uri="{FF2B5EF4-FFF2-40B4-BE49-F238E27FC236}">
                  <a16:creationId xmlns:a16="http://schemas.microsoft.com/office/drawing/2014/main" id="{A0BB4135-D082-4001-81FA-F828BCACB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6">
              <a:extLst>
                <a:ext uri="{FF2B5EF4-FFF2-40B4-BE49-F238E27FC236}">
                  <a16:creationId xmlns:a16="http://schemas.microsoft.com/office/drawing/2014/main" id="{C81E6953-9575-45D4-9BD9-C486ADDE4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47">
              <a:extLst>
                <a:ext uri="{FF2B5EF4-FFF2-40B4-BE49-F238E27FC236}">
                  <a16:creationId xmlns:a16="http://schemas.microsoft.com/office/drawing/2014/main" id="{2785A8E9-7557-451E-836C-44253A15E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6" name="Freeform 48">
                <a:extLst>
                  <a:ext uri="{FF2B5EF4-FFF2-40B4-BE49-F238E27FC236}">
                    <a16:creationId xmlns:a16="http://schemas.microsoft.com/office/drawing/2014/main" id="{285863E0-D6AB-42CE-A79E-9073D30B7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49">
                <a:extLst>
                  <a:ext uri="{FF2B5EF4-FFF2-40B4-BE49-F238E27FC236}">
                    <a16:creationId xmlns:a16="http://schemas.microsoft.com/office/drawing/2014/main" id="{291CDB9A-1483-45E6-8D68-AA327A594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50">
                <a:extLst>
                  <a:ext uri="{FF2B5EF4-FFF2-40B4-BE49-F238E27FC236}">
                    <a16:creationId xmlns:a16="http://schemas.microsoft.com/office/drawing/2014/main" id="{DBB674C0-ED8A-4D47-B0C9-BDD1B48E17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9" name="Group 29">
            <a:extLst>
              <a:ext uri="{FF2B5EF4-FFF2-40B4-BE49-F238E27FC236}">
                <a16:creationId xmlns:a16="http://schemas.microsoft.com/office/drawing/2014/main" id="{E373E776-F1B7-45B2-82D2-54D8E39A95D6}"/>
              </a:ext>
            </a:extLst>
          </p:cNvPr>
          <p:cNvGrpSpPr>
            <a:grpSpLocks/>
          </p:cNvGrpSpPr>
          <p:nvPr/>
        </p:nvGrpSpPr>
        <p:grpSpPr bwMode="auto">
          <a:xfrm>
            <a:off x="6059278" y="3380482"/>
            <a:ext cx="323849" cy="790576"/>
            <a:chOff x="528" y="240"/>
            <a:chExt cx="181" cy="498"/>
          </a:xfrm>
        </p:grpSpPr>
        <p:sp>
          <p:nvSpPr>
            <p:cNvPr id="180" name="Line 30">
              <a:extLst>
                <a:ext uri="{FF2B5EF4-FFF2-40B4-BE49-F238E27FC236}">
                  <a16:creationId xmlns:a16="http://schemas.microsoft.com/office/drawing/2014/main" id="{D45BFD8C-8974-4653-87DB-ED75AAC99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>
              <a:extLst>
                <a:ext uri="{FF2B5EF4-FFF2-40B4-BE49-F238E27FC236}">
                  <a16:creationId xmlns:a16="http://schemas.microsoft.com/office/drawing/2014/main" id="{DBE30821-A952-44AA-90B8-ACF9C1B30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3BFB41A1-DFC3-4D37-8581-5E7104368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>
            <a:extLst>
              <a:ext uri="{FF2B5EF4-FFF2-40B4-BE49-F238E27FC236}">
                <a16:creationId xmlns:a16="http://schemas.microsoft.com/office/drawing/2014/main" id="{0DB87BEA-8208-47B7-B338-9DE2D91A862D}"/>
              </a:ext>
            </a:extLst>
          </p:cNvPr>
          <p:cNvGrpSpPr>
            <a:grpSpLocks/>
          </p:cNvGrpSpPr>
          <p:nvPr/>
        </p:nvGrpSpPr>
        <p:grpSpPr bwMode="auto">
          <a:xfrm>
            <a:off x="5735428" y="5895119"/>
            <a:ext cx="323850" cy="790576"/>
            <a:chOff x="528" y="240"/>
            <a:chExt cx="181" cy="498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8C9BBFEE-2EF1-4FF5-975F-1792902F1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>
              <a:extLst>
                <a:ext uri="{FF2B5EF4-FFF2-40B4-BE49-F238E27FC236}">
                  <a16:creationId xmlns:a16="http://schemas.microsoft.com/office/drawing/2014/main" id="{B990EB87-6451-4333-B7ED-83E0DF87D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75F132F8-0BC1-4ABB-BB44-747FAA32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2D751B4-6EC9-478C-AE2C-322EFFEE7BBA}"/>
              </a:ext>
            </a:extLst>
          </p:cNvPr>
          <p:cNvGrpSpPr/>
          <p:nvPr/>
        </p:nvGrpSpPr>
        <p:grpSpPr>
          <a:xfrm>
            <a:off x="6100941" y="5929157"/>
            <a:ext cx="327077" cy="999279"/>
            <a:chOff x="5322950" y="4048664"/>
            <a:chExt cx="327077" cy="999279"/>
          </a:xfrm>
        </p:grpSpPr>
        <p:sp>
          <p:nvSpPr>
            <p:cNvPr id="161" name="AutoShape 28">
              <a:extLst>
                <a:ext uri="{FF2B5EF4-FFF2-40B4-BE49-F238E27FC236}">
                  <a16:creationId xmlns:a16="http://schemas.microsoft.com/office/drawing/2014/main" id="{3F99E8B7-5602-4AE5-BE30-C68D78D5F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950" y="4479618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" name="AutoShape 28">
              <a:extLst>
                <a:ext uri="{FF2B5EF4-FFF2-40B4-BE49-F238E27FC236}">
                  <a16:creationId xmlns:a16="http://schemas.microsoft.com/office/drawing/2014/main" id="{837192EB-66FA-4542-BDB8-55116BD8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177" y="4048664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245D3A15-E309-47C4-8833-62A06CA21276}"/>
              </a:ext>
            </a:extLst>
          </p:cNvPr>
          <p:cNvSpPr txBox="1"/>
          <p:nvPr/>
        </p:nvSpPr>
        <p:spPr>
          <a:xfrm>
            <a:off x="5881158" y="6889755"/>
            <a:ext cx="76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</a:t>
            </a:r>
          </a:p>
          <a:p>
            <a:endParaRPr lang="en-US" dirty="0"/>
          </a:p>
        </p:txBody>
      </p:sp>
      <p:grpSp>
        <p:nvGrpSpPr>
          <p:cNvPr id="196" name="Group 21">
            <a:extLst>
              <a:ext uri="{FF2B5EF4-FFF2-40B4-BE49-F238E27FC236}">
                <a16:creationId xmlns:a16="http://schemas.microsoft.com/office/drawing/2014/main" id="{B9CA9455-4938-45DD-84F1-6E89A6377FC4}"/>
              </a:ext>
            </a:extLst>
          </p:cNvPr>
          <p:cNvGrpSpPr>
            <a:grpSpLocks/>
          </p:cNvGrpSpPr>
          <p:nvPr/>
        </p:nvGrpSpPr>
        <p:grpSpPr bwMode="auto">
          <a:xfrm>
            <a:off x="479021" y="4320981"/>
            <a:ext cx="185738" cy="660400"/>
            <a:chOff x="5403" y="3457"/>
            <a:chExt cx="209" cy="755"/>
          </a:xfrm>
        </p:grpSpPr>
        <p:sp>
          <p:nvSpPr>
            <p:cNvPr id="197" name="Oval 22">
              <a:extLst>
                <a:ext uri="{FF2B5EF4-FFF2-40B4-BE49-F238E27FC236}">
                  <a16:creationId xmlns:a16="http://schemas.microsoft.com/office/drawing/2014/main" id="{96348029-1C96-4D12-9320-CF5BE70F7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8" name="Oval 23">
              <a:extLst>
                <a:ext uri="{FF2B5EF4-FFF2-40B4-BE49-F238E27FC236}">
                  <a16:creationId xmlns:a16="http://schemas.microsoft.com/office/drawing/2014/main" id="{01B39DC4-CED9-4030-A393-C3DED4DC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C17EFB84-0DD4-4D31-93F4-6CA757D42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Rectangle 25">
              <a:extLst>
                <a:ext uri="{FF2B5EF4-FFF2-40B4-BE49-F238E27FC236}">
                  <a16:creationId xmlns:a16="http://schemas.microsoft.com/office/drawing/2014/main" id="{D97B7011-2824-4731-84FD-926C5429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F7EFAE07-9B1E-4658-888C-81C80E42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B35C3478-C72C-4784-9B64-34BC6BD4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12ED00D0-FDAC-4C90-B354-534B31C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" name="Group 21">
            <a:extLst>
              <a:ext uri="{FF2B5EF4-FFF2-40B4-BE49-F238E27FC236}">
                <a16:creationId xmlns:a16="http://schemas.microsoft.com/office/drawing/2014/main" id="{970D2F09-50D3-4356-9DC5-517698FBDB63}"/>
              </a:ext>
            </a:extLst>
          </p:cNvPr>
          <p:cNvGrpSpPr>
            <a:grpSpLocks/>
          </p:cNvGrpSpPr>
          <p:nvPr/>
        </p:nvGrpSpPr>
        <p:grpSpPr bwMode="auto">
          <a:xfrm>
            <a:off x="636221" y="4586221"/>
            <a:ext cx="185738" cy="660400"/>
            <a:chOff x="5403" y="3457"/>
            <a:chExt cx="209" cy="755"/>
          </a:xfrm>
        </p:grpSpPr>
        <p:sp>
          <p:nvSpPr>
            <p:cNvPr id="205" name="Oval 22">
              <a:extLst>
                <a:ext uri="{FF2B5EF4-FFF2-40B4-BE49-F238E27FC236}">
                  <a16:creationId xmlns:a16="http://schemas.microsoft.com/office/drawing/2014/main" id="{809DEE27-3873-4F26-81D4-DFD5FD56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Oval 23">
              <a:extLst>
                <a:ext uri="{FF2B5EF4-FFF2-40B4-BE49-F238E27FC236}">
                  <a16:creationId xmlns:a16="http://schemas.microsoft.com/office/drawing/2014/main" id="{534D2D24-2F80-40F8-A4E9-9AF73756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602A7FBF-3721-4D58-86D2-EBE03AF7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5">
              <a:extLst>
                <a:ext uri="{FF2B5EF4-FFF2-40B4-BE49-F238E27FC236}">
                  <a16:creationId xmlns:a16="http://schemas.microsoft.com/office/drawing/2014/main" id="{D98EAA85-D2DE-44AE-A666-BE3997702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Rectangle 26">
              <a:extLst>
                <a:ext uri="{FF2B5EF4-FFF2-40B4-BE49-F238E27FC236}">
                  <a16:creationId xmlns:a16="http://schemas.microsoft.com/office/drawing/2014/main" id="{FB21CCEF-DC74-4C84-B23F-3DDFA5CC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0" name="Rectangle 27">
              <a:extLst>
                <a:ext uri="{FF2B5EF4-FFF2-40B4-BE49-F238E27FC236}">
                  <a16:creationId xmlns:a16="http://schemas.microsoft.com/office/drawing/2014/main" id="{83831F40-3DEC-4DF2-9811-5A525ABEA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1" name="Rectangle 28">
              <a:extLst>
                <a:ext uri="{FF2B5EF4-FFF2-40B4-BE49-F238E27FC236}">
                  <a16:creationId xmlns:a16="http://schemas.microsoft.com/office/drawing/2014/main" id="{991150C7-D8CD-4E48-BB6A-326AF857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2" name="Group 21">
            <a:extLst>
              <a:ext uri="{FF2B5EF4-FFF2-40B4-BE49-F238E27FC236}">
                <a16:creationId xmlns:a16="http://schemas.microsoft.com/office/drawing/2014/main" id="{314B7283-ACBF-4C03-B720-E4E92911327C}"/>
              </a:ext>
            </a:extLst>
          </p:cNvPr>
          <p:cNvGrpSpPr>
            <a:grpSpLocks/>
          </p:cNvGrpSpPr>
          <p:nvPr/>
        </p:nvGrpSpPr>
        <p:grpSpPr bwMode="auto">
          <a:xfrm>
            <a:off x="261989" y="4736364"/>
            <a:ext cx="185738" cy="660400"/>
            <a:chOff x="5403" y="3457"/>
            <a:chExt cx="209" cy="755"/>
          </a:xfrm>
        </p:grpSpPr>
        <p:sp>
          <p:nvSpPr>
            <p:cNvPr id="213" name="Oval 22">
              <a:extLst>
                <a:ext uri="{FF2B5EF4-FFF2-40B4-BE49-F238E27FC236}">
                  <a16:creationId xmlns:a16="http://schemas.microsoft.com/office/drawing/2014/main" id="{F04A5B46-E0B7-42FE-B93F-4C594C2C8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Oval 23">
              <a:extLst>
                <a:ext uri="{FF2B5EF4-FFF2-40B4-BE49-F238E27FC236}">
                  <a16:creationId xmlns:a16="http://schemas.microsoft.com/office/drawing/2014/main" id="{2ED20FD8-46F2-4C0C-9615-50E980DD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32D01292-73CB-4BEF-B0D0-8135E99B0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25">
              <a:extLst>
                <a:ext uri="{FF2B5EF4-FFF2-40B4-BE49-F238E27FC236}">
                  <a16:creationId xmlns:a16="http://schemas.microsoft.com/office/drawing/2014/main" id="{B07ADBEE-1B5C-4FDD-9054-0AE9723ED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7" name="Rectangle 26">
              <a:extLst>
                <a:ext uri="{FF2B5EF4-FFF2-40B4-BE49-F238E27FC236}">
                  <a16:creationId xmlns:a16="http://schemas.microsoft.com/office/drawing/2014/main" id="{5A0E651D-8936-4F77-B458-4A1952F6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8" name="Rectangle 27">
              <a:extLst>
                <a:ext uri="{FF2B5EF4-FFF2-40B4-BE49-F238E27FC236}">
                  <a16:creationId xmlns:a16="http://schemas.microsoft.com/office/drawing/2014/main" id="{EC41039A-9FB2-4AAE-A561-ACF49B78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" name="Rectangle 28">
              <a:extLst>
                <a:ext uri="{FF2B5EF4-FFF2-40B4-BE49-F238E27FC236}">
                  <a16:creationId xmlns:a16="http://schemas.microsoft.com/office/drawing/2014/main" id="{DB1AA65D-9264-4F68-B02B-0FC3BBE17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606EB02F-5869-4662-9D80-E05080AFCD0F}"/>
              </a:ext>
            </a:extLst>
          </p:cNvPr>
          <p:cNvSpPr txBox="1"/>
          <p:nvPr/>
        </p:nvSpPr>
        <p:spPr>
          <a:xfrm>
            <a:off x="5747961" y="7305490"/>
            <a:ext cx="3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5AD3C49-2495-4F3D-926B-A56066F85D0A}"/>
              </a:ext>
            </a:extLst>
          </p:cNvPr>
          <p:cNvSpPr txBox="1"/>
          <p:nvPr/>
        </p:nvSpPr>
        <p:spPr>
          <a:xfrm>
            <a:off x="1739527" y="5778571"/>
            <a:ext cx="3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C6D745B-B268-4A33-BA95-318AC7549ED9}"/>
              </a:ext>
            </a:extLst>
          </p:cNvPr>
          <p:cNvSpPr/>
          <p:nvPr/>
        </p:nvSpPr>
        <p:spPr>
          <a:xfrm rot="1364444">
            <a:off x="2376643" y="6499713"/>
            <a:ext cx="1352641" cy="43972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A9471-2E23-4EDB-A3A6-7A0C2CC4416A}"/>
              </a:ext>
            </a:extLst>
          </p:cNvPr>
          <p:cNvCxnSpPr>
            <a:cxnSpLocks/>
          </p:cNvCxnSpPr>
          <p:nvPr/>
        </p:nvCxnSpPr>
        <p:spPr>
          <a:xfrm>
            <a:off x="1608330" y="5812180"/>
            <a:ext cx="0" cy="151057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F97737-D453-41C8-8C9E-A80E1B4E161A}"/>
              </a:ext>
            </a:extLst>
          </p:cNvPr>
          <p:cNvCxnSpPr>
            <a:cxnSpLocks/>
          </p:cNvCxnSpPr>
          <p:nvPr/>
        </p:nvCxnSpPr>
        <p:spPr>
          <a:xfrm>
            <a:off x="1608330" y="5998210"/>
            <a:ext cx="0" cy="151057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27B11-7ED4-4B67-98DA-1BF2C81B847D}"/>
              </a:ext>
            </a:extLst>
          </p:cNvPr>
          <p:cNvCxnSpPr>
            <a:cxnSpLocks/>
          </p:cNvCxnSpPr>
          <p:nvPr/>
        </p:nvCxnSpPr>
        <p:spPr>
          <a:xfrm>
            <a:off x="5635919" y="7339099"/>
            <a:ext cx="0" cy="151057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CB28F2-2554-4D60-95E9-32D8FC39439F}"/>
              </a:ext>
            </a:extLst>
          </p:cNvPr>
          <p:cNvCxnSpPr>
            <a:cxnSpLocks/>
          </p:cNvCxnSpPr>
          <p:nvPr/>
        </p:nvCxnSpPr>
        <p:spPr>
          <a:xfrm>
            <a:off x="5635919" y="7582581"/>
            <a:ext cx="0" cy="151057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80B25854-8B03-4A04-8053-BD686B8CBB49}"/>
              </a:ext>
            </a:extLst>
          </p:cNvPr>
          <p:cNvGrpSpPr>
            <a:grpSpLocks/>
          </p:cNvGrpSpPr>
          <p:nvPr/>
        </p:nvGrpSpPr>
        <p:grpSpPr bwMode="auto">
          <a:xfrm>
            <a:off x="897405" y="3038661"/>
            <a:ext cx="323849" cy="790576"/>
            <a:chOff x="528" y="240"/>
            <a:chExt cx="181" cy="498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A842330D-6597-43C1-B9DA-B1A24F1C3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32C400F3-EABF-49EF-99EA-C27350056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DA6E493C-5A58-4A12-BA53-73625782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" name="AutoShape 28">
            <a:extLst>
              <a:ext uri="{FF2B5EF4-FFF2-40B4-BE49-F238E27FC236}">
                <a16:creationId xmlns:a16="http://schemas.microsoft.com/office/drawing/2014/main" id="{61476AD6-6525-4445-B245-2D23272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08" y="336137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7" name="AutoShape 28">
            <a:extLst>
              <a:ext uri="{FF2B5EF4-FFF2-40B4-BE49-F238E27FC236}">
                <a16:creationId xmlns:a16="http://schemas.microsoft.com/office/drawing/2014/main" id="{BDC2216C-8624-4A24-A0D1-7EF8E811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08" y="293292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11381</TotalTime>
  <Words>104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188</cp:revision>
  <dcterms:created xsi:type="dcterms:W3CDTF">2002-08-21T12:11:08Z</dcterms:created>
  <dcterms:modified xsi:type="dcterms:W3CDTF">2021-04-24T23:23:34Z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