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f4N0zAcuaCzQrAUYe4dfODNy/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35CCB-FC9C-41DD-B8EC-D6D38714A4B3}">
  <a:tblStyle styleId="{64A35CCB-FC9C-41DD-B8EC-D6D38714A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3145493" y="4625458"/>
            <a:ext cx="288925" cy="787400"/>
            <a:chOff x="1008" y="2592"/>
            <a:chExt cx="182" cy="496"/>
          </a:xfrm>
        </p:grpSpPr>
        <p:cxnSp>
          <p:nvCxnSpPr>
            <p:cNvPr id="90" name="Google Shape;90;p1"/>
            <p:cNvCxnSpPr/>
            <p:nvPr/>
          </p:nvCxnSpPr>
          <p:spPr>
            <a:xfrm>
              <a:off x="1019" y="2836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1182" y="2836"/>
              <a:ext cx="0" cy="25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" name="Google Shape;92;p1"/>
            <p:cNvGrpSpPr/>
            <p:nvPr/>
          </p:nvGrpSpPr>
          <p:grpSpPr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1009" y="2592"/>
                <a:ext cx="181" cy="331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008" y="2685"/>
                <a:ext cx="182" cy="23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37" extrusionOk="0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" name="Google Shape;95;p1"/>
          <p:cNvGrpSpPr/>
          <p:nvPr/>
        </p:nvGrpSpPr>
        <p:grpSpPr>
          <a:xfrm>
            <a:off x="3723988" y="4782590"/>
            <a:ext cx="287338" cy="681741"/>
            <a:chOff x="5800911" y="4443460"/>
            <a:chExt cx="287338" cy="681741"/>
          </a:xfrm>
        </p:grpSpPr>
        <p:cxnSp>
          <p:nvCxnSpPr>
            <p:cNvPr id="96" name="Google Shape;96;p1"/>
            <p:cNvCxnSpPr/>
            <p:nvPr/>
          </p:nvCxnSpPr>
          <p:spPr>
            <a:xfrm>
              <a:off x="5816786" y="4724400"/>
              <a:ext cx="0" cy="40080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6075549" y="4704599"/>
              <a:ext cx="0" cy="40080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8" name="Google Shape;98;p1"/>
            <p:cNvGrpSpPr/>
            <p:nvPr/>
          </p:nvGrpSpPr>
          <p:grpSpPr>
            <a:xfrm>
              <a:off x="5800911" y="4443460"/>
              <a:ext cx="287338" cy="525459"/>
              <a:chOff x="1756" y="2113"/>
              <a:chExt cx="181" cy="333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1756" y="2113"/>
                <a:ext cx="181" cy="33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881" y="2181"/>
                <a:ext cx="56" cy="264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4" extrusionOk="0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 flipH="1">
                <a:off x="1759" y="2179"/>
                <a:ext cx="56" cy="264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4" extrusionOk="0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" name="Google Shape;102;p1"/>
          <p:cNvGrpSpPr/>
          <p:nvPr/>
        </p:nvGrpSpPr>
        <p:grpSpPr>
          <a:xfrm>
            <a:off x="3282950" y="4610853"/>
            <a:ext cx="393700" cy="1271588"/>
            <a:chOff x="2901" y="4325"/>
            <a:chExt cx="236" cy="690"/>
          </a:xfrm>
        </p:grpSpPr>
        <p:sp>
          <p:nvSpPr>
            <p:cNvPr id="103" name="Google Shape;103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2792617" y="4556320"/>
            <a:ext cx="290513" cy="1031938"/>
            <a:chOff x="9521825" y="3719353"/>
            <a:chExt cx="290513" cy="1031938"/>
          </a:xfrm>
        </p:grpSpPr>
        <p:grpSp>
          <p:nvGrpSpPr>
            <p:cNvPr id="106" name="Google Shape;106;p1"/>
            <p:cNvGrpSpPr/>
            <p:nvPr/>
          </p:nvGrpSpPr>
          <p:grpSpPr>
            <a:xfrm>
              <a:off x="9525000" y="3719353"/>
              <a:ext cx="287338" cy="790575"/>
              <a:chOff x="528" y="240"/>
              <a:chExt cx="181" cy="498"/>
            </a:xfrm>
          </p:grpSpPr>
          <p:cxnSp>
            <p:nvCxnSpPr>
              <p:cNvPr id="107" name="Google Shape;107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1"/>
              <p:cNvSpPr/>
              <p:nvPr/>
            </p:nvSpPr>
            <p:spPr>
              <a:xfrm>
                <a:off x="528" y="240"/>
                <a:ext cx="181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"/>
            <p:cNvGrpSpPr/>
            <p:nvPr/>
          </p:nvGrpSpPr>
          <p:grpSpPr>
            <a:xfrm>
              <a:off x="9521825" y="3963891"/>
              <a:ext cx="290513" cy="787400"/>
              <a:chOff x="2244" y="2118"/>
              <a:chExt cx="181" cy="499"/>
            </a:xfrm>
          </p:grpSpPr>
          <p:cxnSp>
            <p:nvCxnSpPr>
              <p:cNvPr id="111" name="Google Shape;111;p1"/>
              <p:cNvCxnSpPr/>
              <p:nvPr/>
            </p:nvCxnSpPr>
            <p:spPr>
              <a:xfrm>
                <a:off x="2251" y="2363"/>
                <a:ext cx="0" cy="25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"/>
              <p:cNvCxnSpPr/>
              <p:nvPr/>
            </p:nvCxnSpPr>
            <p:spPr>
              <a:xfrm>
                <a:off x="2420" y="2363"/>
                <a:ext cx="0" cy="25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1"/>
              <p:cNvSpPr/>
              <p:nvPr/>
            </p:nvSpPr>
            <p:spPr>
              <a:xfrm>
                <a:off x="2244" y="2118"/>
                <a:ext cx="181" cy="33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lt1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14" name="Google Shape;114;p1"/>
          <p:cNvGraphicFramePr/>
          <p:nvPr>
            <p:extLst>
              <p:ext uri="{D42A27DB-BD31-4B8C-83A1-F6EECF244321}">
                <p14:modId xmlns:p14="http://schemas.microsoft.com/office/powerpoint/2010/main" val="2214376778"/>
              </p:ext>
            </p:extLst>
          </p:nvPr>
        </p:nvGraphicFramePr>
        <p:xfrm>
          <a:off x="177800" y="165100"/>
          <a:ext cx="6997700" cy="2842278"/>
        </p:xfrm>
        <a:graphic>
          <a:graphicData uri="http://schemas.openxmlformats.org/drawingml/2006/table">
            <a:tbl>
              <a:tblPr>
                <a:noFill/>
                <a:tableStyleId>{64A35CCB-FC9C-41DD-B8EC-D6D38714A4B3}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lang="en-US" sz="2000" b="1"/>
                        <a:t>5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Gopher Hunting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Marcel Englmaier</a:t>
                      </a:r>
                      <a:endParaRPr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7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Sitting in chair, back flat against the backrest, palms touching knees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unloaded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Sitting in chair, back flat against the backrest, palms touching knees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unloaded, laying on barrel, muzzle pointed downrange.</a:t>
                      </a:r>
                    </a:p>
                  </a:txBody>
                  <a:tcPr marL="18300" marR="18300" marT="36575" marB="365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PROCEDURE: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the start signal, load and engage targets from within the shooting area.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SCORING:         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Comstock, 8 rounds, 40 points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TARGETS: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   4 metric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SCORED HITS: 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2 per paper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START-STOP:   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Audible - Last shot</a:t>
                      </a:r>
                      <a:endParaRPr dirty="0"/>
                    </a:p>
                  </a:txBody>
                  <a:tcPr marL="45725" marR="457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5" name="Google Shape;115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"/>
          <p:cNvCxnSpPr/>
          <p:nvPr/>
        </p:nvCxnSpPr>
        <p:spPr>
          <a:xfrm rot="10800000">
            <a:off x="4043364" y="6118090"/>
            <a:ext cx="300036" cy="119711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8" name="Google Shape;118;p1"/>
          <p:cNvGrpSpPr/>
          <p:nvPr/>
        </p:nvGrpSpPr>
        <p:grpSpPr>
          <a:xfrm>
            <a:off x="2743200" y="5040177"/>
            <a:ext cx="1300163" cy="1077913"/>
            <a:chOff x="681037" y="3854648"/>
            <a:chExt cx="1300163" cy="1077913"/>
          </a:xfrm>
        </p:grpSpPr>
        <p:sp>
          <p:nvSpPr>
            <p:cNvPr id="119" name="Google Shape;119;p1"/>
            <p:cNvSpPr/>
            <p:nvPr/>
          </p:nvSpPr>
          <p:spPr>
            <a:xfrm>
              <a:off x="681037" y="3854648"/>
              <a:ext cx="1300163" cy="1077913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9440" y="4069278"/>
              <a:ext cx="255588" cy="230029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472139" y="4517866"/>
              <a:ext cx="255588" cy="230029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p1"/>
          <p:cNvCxnSpPr/>
          <p:nvPr/>
        </p:nvCxnSpPr>
        <p:spPr>
          <a:xfrm rot="10800000" flipH="1">
            <a:off x="2514600" y="6093205"/>
            <a:ext cx="236904" cy="122199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"/>
          <p:cNvCxnSpPr/>
          <p:nvPr/>
        </p:nvCxnSpPr>
        <p:spPr>
          <a:xfrm rot="10800000">
            <a:off x="2517648" y="7274430"/>
            <a:ext cx="1825752" cy="4077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4" name="Google Shape;124;p1"/>
          <p:cNvGrpSpPr/>
          <p:nvPr/>
        </p:nvGrpSpPr>
        <p:grpSpPr>
          <a:xfrm rot="301636">
            <a:off x="3286700" y="7045036"/>
            <a:ext cx="307975" cy="458788"/>
            <a:chOff x="2076" y="5280"/>
            <a:chExt cx="194" cy="289"/>
          </a:xfrm>
        </p:grpSpPr>
        <p:sp>
          <p:nvSpPr>
            <p:cNvPr id="125" name="Google Shape;125;p1"/>
            <p:cNvSpPr/>
            <p:nvPr/>
          </p:nvSpPr>
          <p:spPr>
            <a:xfrm>
              <a:off x="2076" y="5334"/>
              <a:ext cx="194" cy="111"/>
            </a:xfrm>
            <a:custGeom>
              <a:avLst/>
              <a:gdLst/>
              <a:ahLst/>
              <a:cxnLst/>
              <a:rect l="l" t="t" r="r" b="b"/>
              <a:pathLst>
                <a:path w="194" h="111" extrusionOk="0">
                  <a:moveTo>
                    <a:pt x="0" y="48"/>
                  </a:moveTo>
                  <a:lnTo>
                    <a:pt x="99" y="111"/>
                  </a:lnTo>
                  <a:lnTo>
                    <a:pt x="194" y="57"/>
                  </a:lnTo>
                  <a:lnTo>
                    <a:pt x="8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"/>
            <p:cNvCxnSpPr/>
            <p:nvPr/>
          </p:nvCxnSpPr>
          <p:spPr>
            <a:xfrm>
              <a:off x="2174" y="5342"/>
              <a:ext cx="2" cy="22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2086" y="5389"/>
              <a:ext cx="0" cy="11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2258" y="5290"/>
              <a:ext cx="2" cy="2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9" name="Google Shape;129;p1"/>
            <p:cNvSpPr/>
            <p:nvPr/>
          </p:nvSpPr>
          <p:spPr>
            <a:xfrm>
              <a:off x="2172" y="5280"/>
              <a:ext cx="93" cy="117"/>
            </a:xfrm>
            <a:custGeom>
              <a:avLst/>
              <a:gdLst/>
              <a:ahLst/>
              <a:cxnLst/>
              <a:rect l="l" t="t" r="r" b="b"/>
              <a:pathLst>
                <a:path w="102" h="117" extrusionOk="0">
                  <a:moveTo>
                    <a:pt x="0" y="54"/>
                  </a:moveTo>
                  <a:lnTo>
                    <a:pt x="102" y="0"/>
                  </a:lnTo>
                  <a:lnTo>
                    <a:pt x="102" y="60"/>
                  </a:lnTo>
                  <a:lnTo>
                    <a:pt x="0" y="11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4562198" y="4797682"/>
            <a:ext cx="290513" cy="1031938"/>
            <a:chOff x="9521825" y="3719353"/>
            <a:chExt cx="290513" cy="1031938"/>
          </a:xfrm>
        </p:grpSpPr>
        <p:grpSp>
          <p:nvGrpSpPr>
            <p:cNvPr id="131" name="Google Shape;131;p1"/>
            <p:cNvGrpSpPr/>
            <p:nvPr/>
          </p:nvGrpSpPr>
          <p:grpSpPr>
            <a:xfrm>
              <a:off x="9525000" y="3719353"/>
              <a:ext cx="287338" cy="790575"/>
              <a:chOff x="528" y="240"/>
              <a:chExt cx="181" cy="498"/>
            </a:xfrm>
          </p:grpSpPr>
          <p:cxnSp>
            <p:nvCxnSpPr>
              <p:cNvPr id="132" name="Google Shape;132;p1"/>
              <p:cNvCxnSpPr/>
              <p:nvPr/>
            </p:nvCxnSpPr>
            <p:spPr>
              <a:xfrm>
                <a:off x="535" y="485"/>
                <a:ext cx="0" cy="2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1"/>
              <p:cNvCxnSpPr/>
              <p:nvPr/>
            </p:nvCxnSpPr>
            <p:spPr>
              <a:xfrm>
                <a:off x="701" y="485"/>
                <a:ext cx="0" cy="25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4" name="Google Shape;134;p1"/>
              <p:cNvSpPr/>
              <p:nvPr/>
            </p:nvSpPr>
            <p:spPr>
              <a:xfrm>
                <a:off x="528" y="240"/>
                <a:ext cx="181" cy="33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"/>
            <p:cNvGrpSpPr/>
            <p:nvPr/>
          </p:nvGrpSpPr>
          <p:grpSpPr>
            <a:xfrm>
              <a:off x="9521825" y="3963891"/>
              <a:ext cx="290513" cy="787400"/>
              <a:chOff x="2244" y="2118"/>
              <a:chExt cx="181" cy="499"/>
            </a:xfrm>
          </p:grpSpPr>
          <p:cxnSp>
            <p:nvCxnSpPr>
              <p:cNvPr id="136" name="Google Shape;136;p1"/>
              <p:cNvCxnSpPr/>
              <p:nvPr/>
            </p:nvCxnSpPr>
            <p:spPr>
              <a:xfrm>
                <a:off x="2251" y="2363"/>
                <a:ext cx="0" cy="25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"/>
              <p:cNvCxnSpPr/>
              <p:nvPr/>
            </p:nvCxnSpPr>
            <p:spPr>
              <a:xfrm>
                <a:off x="2420" y="2363"/>
                <a:ext cx="0" cy="25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8" name="Google Shape;138;p1"/>
              <p:cNvSpPr/>
              <p:nvPr/>
            </p:nvSpPr>
            <p:spPr>
              <a:xfrm>
                <a:off x="2244" y="2118"/>
                <a:ext cx="181" cy="333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lt1"/>
              </a:solidFill>
              <a:ln w="127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1"/>
          <p:cNvGrpSpPr/>
          <p:nvPr/>
        </p:nvGrpSpPr>
        <p:grpSpPr>
          <a:xfrm>
            <a:off x="4235748" y="4788878"/>
            <a:ext cx="393700" cy="1271588"/>
            <a:chOff x="2901" y="4325"/>
            <a:chExt cx="236" cy="690"/>
          </a:xfrm>
        </p:grpSpPr>
        <p:sp>
          <p:nvSpPr>
            <p:cNvPr id="140" name="Google Shape;140;p1"/>
            <p:cNvSpPr/>
            <p:nvPr/>
          </p:nvSpPr>
          <p:spPr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"/>
          <p:cNvSpPr/>
          <p:nvPr/>
        </p:nvSpPr>
        <p:spPr>
          <a:xfrm>
            <a:off x="4035126" y="4784590"/>
            <a:ext cx="95250" cy="1333500"/>
          </a:xfrm>
          <a:custGeom>
            <a:avLst/>
            <a:gdLst/>
            <a:ahLst/>
            <a:cxnLst/>
            <a:rect l="l" t="t" r="r" b="b"/>
            <a:pathLst>
              <a:path w="60" h="840" extrusionOk="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 flipH="1">
            <a:off x="2651237" y="4759705"/>
            <a:ext cx="95250" cy="1333500"/>
          </a:xfrm>
          <a:custGeom>
            <a:avLst/>
            <a:gdLst/>
            <a:ahLst/>
            <a:cxnLst/>
            <a:rect l="l" t="t" r="r" b="b"/>
            <a:pathLst>
              <a:path w="60" h="840" extrusionOk="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40;p1">
            <a:extLst>
              <a:ext uri="{FF2B5EF4-FFF2-40B4-BE49-F238E27FC236}">
                <a16:creationId xmlns:a16="http://schemas.microsoft.com/office/drawing/2014/main" id="{B3D6C2E3-8907-4691-80D3-7C70C15FBB4F}"/>
              </a:ext>
            </a:extLst>
          </p:cNvPr>
          <p:cNvSpPr/>
          <p:nvPr/>
        </p:nvSpPr>
        <p:spPr>
          <a:xfrm>
            <a:off x="2575013" y="655056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Matt Carlson</cp:lastModifiedBy>
  <cp:revision>1</cp:revision>
  <dcterms:created xsi:type="dcterms:W3CDTF">2002-08-21T12:11:08Z</dcterms:created>
  <dcterms:modified xsi:type="dcterms:W3CDTF">2021-04-24T08:01:12Z</dcterms:modified>
</cp:coreProperties>
</file>