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0000FF"/>
    <a:srgbClr val="FFCC99"/>
    <a:srgbClr val="EE732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FD61D-F6AF-4B37-880D-F7F16E0F5EFD}" v="3" dt="2021-05-22T05:54:50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0"/>
    <p:restoredTop sz="94668"/>
  </p:normalViewPr>
  <p:slideViewPr>
    <p:cSldViewPr>
      <p:cViewPr varScale="1">
        <p:scale>
          <a:sx n="111" d="100"/>
          <a:sy n="111" d="100"/>
        </p:scale>
        <p:origin x="4140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95EFD61D-F6AF-4B37-880D-F7F16E0F5EFD}"/>
    <pc:docChg chg="modSld">
      <pc:chgData name="Matt Carlson" userId="0e792f37f00095d9" providerId="LiveId" clId="{95EFD61D-F6AF-4B37-880D-F7F16E0F5EFD}" dt="2021-05-22T05:57:09.492" v="29" actId="20577"/>
      <pc:docMkLst>
        <pc:docMk/>
      </pc:docMkLst>
      <pc:sldChg chg="modSp mod">
        <pc:chgData name="Matt Carlson" userId="0e792f37f00095d9" providerId="LiveId" clId="{95EFD61D-F6AF-4B37-880D-F7F16E0F5EFD}" dt="2021-05-22T05:57:09.492" v="29" actId="20577"/>
        <pc:sldMkLst>
          <pc:docMk/>
          <pc:sldMk cId="570784545" sldId="294"/>
        </pc:sldMkLst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1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16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2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24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28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3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34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35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36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38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39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3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4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5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7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8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49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3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5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6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7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59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6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6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63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64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68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1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3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4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5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7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8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79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1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3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5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6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7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89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1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3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4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5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7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8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99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100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101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102" creationId="{00000000-0000-0000-0000-000000000000}"/>
          </ac:spMkLst>
        </pc:spChg>
        <pc:spChg chg="mod">
          <ac:chgData name="Matt Carlson" userId="0e792f37f00095d9" providerId="LiveId" clId="{95EFD61D-F6AF-4B37-880D-F7F16E0F5EFD}" dt="2021-05-22T05:54:20.579" v="13" actId="1076"/>
          <ac:spMkLst>
            <pc:docMk/>
            <pc:sldMk cId="570784545" sldId="294"/>
            <ac:spMk id="103" creationId="{00000000-0000-0000-0000-000000000000}"/>
          </ac:spMkLst>
        </pc:s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6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13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17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21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25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29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33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37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41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46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51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54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58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61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65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66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67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69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72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76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80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84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88" creationId="{00000000-0000-0000-0000-000000000000}"/>
          </ac:grpSpMkLst>
        </pc:grpChg>
        <pc:grpChg chg="mod">
          <ac:chgData name="Matt Carlson" userId="0e792f37f00095d9" providerId="LiveId" clId="{95EFD61D-F6AF-4B37-880D-F7F16E0F5EFD}" dt="2021-05-22T05:54:20.579" v="13" actId="1076"/>
          <ac:grpSpMkLst>
            <pc:docMk/>
            <pc:sldMk cId="570784545" sldId="294"/>
            <ac:grpSpMk id="96" creationId="{00000000-0000-0000-0000-000000000000}"/>
          </ac:grpSpMkLst>
        </pc:grpChg>
        <pc:graphicFrameChg chg="mod modGraphic">
          <ac:chgData name="Matt Carlson" userId="0e792f37f00095d9" providerId="LiveId" clId="{95EFD61D-F6AF-4B37-880D-F7F16E0F5EFD}" dt="2021-05-22T05:57:09.492" v="29" actId="20577"/>
          <ac:graphicFrameMkLst>
            <pc:docMk/>
            <pc:sldMk cId="570784545" sldId="294"/>
            <ac:graphicFrameMk id="8" creationId="{00000000-0000-0000-0000-000000000000}"/>
          </ac:graphicFrameMkLst>
        </pc:graphicFrame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3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7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11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14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15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18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19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22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23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26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27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30" creationId="{00000000-0000-0000-0000-000000000000}"/>
          </ac:cxnSpMkLst>
        </pc:cxnChg>
        <pc:cxnChg chg="mod">
          <ac:chgData name="Matt Carlson" userId="0e792f37f00095d9" providerId="LiveId" clId="{95EFD61D-F6AF-4B37-880D-F7F16E0F5EFD}" dt="2021-05-22T05:54:20.579" v="13" actId="1076"/>
          <ac:cxnSpMkLst>
            <pc:docMk/>
            <pc:sldMk cId="570784545" sldId="294"/>
            <ac:cxnSpMk id="31" creationId="{00000000-0000-0000-0000-000000000000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50492-C81B-4E2F-A839-DED3555250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9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935"/>
          <p:cNvGrpSpPr>
            <a:grpSpLocks noChangeAspect="1"/>
          </p:cNvGrpSpPr>
          <p:nvPr/>
        </p:nvGrpSpPr>
        <p:grpSpPr bwMode="auto">
          <a:xfrm>
            <a:off x="3996719" y="3466632"/>
            <a:ext cx="703263" cy="687388"/>
            <a:chOff x="2884" y="3589"/>
            <a:chExt cx="551" cy="539"/>
          </a:xfrm>
        </p:grpSpPr>
        <p:grpSp>
          <p:nvGrpSpPr>
            <p:cNvPr id="66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76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78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81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7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2 h 383"/>
                  <a:gd name="T12" fmla="*/ 2 w 265"/>
                  <a:gd name="T13" fmla="*/ 2 h 383"/>
                  <a:gd name="T14" fmla="*/ 2 w 265"/>
                  <a:gd name="T15" fmla="*/ 2 h 383"/>
                  <a:gd name="T16" fmla="*/ 2 w 265"/>
                  <a:gd name="T17" fmla="*/ 2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68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69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70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1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72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73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6" name="Group 283"/>
          <p:cNvGrpSpPr>
            <a:grpSpLocks/>
          </p:cNvGrpSpPr>
          <p:nvPr/>
        </p:nvGrpSpPr>
        <p:grpSpPr bwMode="auto">
          <a:xfrm flipH="1">
            <a:off x="6315323" y="3188271"/>
            <a:ext cx="287338" cy="787400"/>
            <a:chOff x="2208" y="240"/>
            <a:chExt cx="181" cy="496"/>
          </a:xfrm>
        </p:grpSpPr>
        <p:sp>
          <p:nvSpPr>
            <p:cNvPr id="47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283"/>
          <p:cNvGrpSpPr>
            <a:grpSpLocks/>
          </p:cNvGrpSpPr>
          <p:nvPr/>
        </p:nvGrpSpPr>
        <p:grpSpPr bwMode="auto">
          <a:xfrm flipH="1">
            <a:off x="2108737" y="3212348"/>
            <a:ext cx="287338" cy="787400"/>
            <a:chOff x="2208" y="240"/>
            <a:chExt cx="181" cy="496"/>
          </a:xfrm>
        </p:grpSpPr>
        <p:sp>
          <p:nvSpPr>
            <p:cNvPr id="42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4952393" y="3211792"/>
            <a:ext cx="287338" cy="790575"/>
            <a:chOff x="528" y="240"/>
            <a:chExt cx="181" cy="498"/>
          </a:xfrm>
        </p:grpSpPr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766644" y="3220569"/>
            <a:ext cx="287338" cy="790575"/>
            <a:chOff x="528" y="240"/>
            <a:chExt cx="181" cy="498"/>
          </a:xfrm>
        </p:grpSpPr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675"/>
              </p:ext>
            </p:extLst>
          </p:nvPr>
        </p:nvGraphicFramePr>
        <p:xfrm>
          <a:off x="177800" y="165100"/>
          <a:ext cx="6997700" cy="29428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Dance boatman dance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Pukalo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Swinger is visible at rest.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2 Steel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8967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ame 4"/>
          <p:cNvSpPr/>
          <p:nvPr/>
        </p:nvSpPr>
        <p:spPr>
          <a:xfrm>
            <a:off x="289841" y="8147566"/>
            <a:ext cx="6629400" cy="990600"/>
          </a:xfrm>
          <a:prstGeom prst="frame">
            <a:avLst>
              <a:gd name="adj1" fmla="val 609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80" y="3313251"/>
            <a:ext cx="1488618" cy="1671190"/>
            <a:chOff x="3599625" y="4048669"/>
            <a:chExt cx="1488618" cy="167119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7244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886200" y="40486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/>
            <p:cNvSpPr/>
            <p:nvPr/>
          </p:nvSpPr>
          <p:spPr>
            <a:xfrm rot="12874731" flipV="1">
              <a:off x="3599625" y="4413875"/>
              <a:ext cx="1488618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7084" y="3233393"/>
            <a:ext cx="1488618" cy="1671190"/>
            <a:chOff x="3599625" y="4048669"/>
            <a:chExt cx="1488618" cy="167119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244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86200" y="40486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15"/>
            <p:cNvSpPr/>
            <p:nvPr/>
          </p:nvSpPr>
          <p:spPr>
            <a:xfrm rot="12874731" flipV="1">
              <a:off x="3599625" y="4413875"/>
              <a:ext cx="1488618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51982" y="3194322"/>
            <a:ext cx="1488618" cy="1710391"/>
            <a:chOff x="4877720" y="4009468"/>
            <a:chExt cx="1488618" cy="17103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019800" y="4009468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816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/>
            <p:cNvSpPr/>
            <p:nvPr/>
          </p:nvSpPr>
          <p:spPr>
            <a:xfrm rot="8725269">
              <a:off x="4877720" y="4374674"/>
              <a:ext cx="1488618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39935" y="3194192"/>
            <a:ext cx="1488618" cy="1710391"/>
            <a:chOff x="4877720" y="4009468"/>
            <a:chExt cx="1488618" cy="171039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19800" y="4009468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816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arallelogram 23"/>
            <p:cNvSpPr/>
            <p:nvPr/>
          </p:nvSpPr>
          <p:spPr>
            <a:xfrm rot="8725269">
              <a:off x="4877720" y="4374674"/>
              <a:ext cx="1488618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814071" y="3194192"/>
            <a:ext cx="169240" cy="2038905"/>
            <a:chOff x="2711732" y="4257398"/>
            <a:chExt cx="169240" cy="203890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arallelogram 27"/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42104" y="3139550"/>
            <a:ext cx="169240" cy="2038905"/>
            <a:chOff x="2711732" y="4257398"/>
            <a:chExt cx="169240" cy="203890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arallelogram 31"/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44"/>
          <p:cNvGrpSpPr>
            <a:grpSpLocks/>
          </p:cNvGrpSpPr>
          <p:nvPr/>
        </p:nvGrpSpPr>
        <p:grpSpPr bwMode="auto">
          <a:xfrm>
            <a:off x="1447947" y="3247908"/>
            <a:ext cx="287338" cy="787400"/>
            <a:chOff x="1756" y="2113"/>
            <a:chExt cx="181" cy="499"/>
          </a:xfrm>
        </p:grpSpPr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" name="Group 44"/>
          <p:cNvGrpSpPr>
            <a:grpSpLocks/>
          </p:cNvGrpSpPr>
          <p:nvPr/>
        </p:nvGrpSpPr>
        <p:grpSpPr bwMode="auto">
          <a:xfrm>
            <a:off x="5664306" y="3259391"/>
            <a:ext cx="287338" cy="787400"/>
            <a:chOff x="1756" y="2113"/>
            <a:chExt cx="181" cy="499"/>
          </a:xfrm>
        </p:grpSpPr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29"/>
          <p:cNvGrpSpPr>
            <a:grpSpLocks/>
          </p:cNvGrpSpPr>
          <p:nvPr/>
        </p:nvGrpSpPr>
        <p:grpSpPr bwMode="auto">
          <a:xfrm>
            <a:off x="3063968" y="3333571"/>
            <a:ext cx="287338" cy="790575"/>
            <a:chOff x="528" y="240"/>
            <a:chExt cx="181" cy="498"/>
          </a:xfrm>
        </p:grpSpPr>
        <p:sp>
          <p:nvSpPr>
            <p:cNvPr id="8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1"/>
          <p:cNvGrpSpPr>
            <a:grpSpLocks/>
          </p:cNvGrpSpPr>
          <p:nvPr/>
        </p:nvGrpSpPr>
        <p:grpSpPr bwMode="auto">
          <a:xfrm>
            <a:off x="3513005" y="3841457"/>
            <a:ext cx="185738" cy="660400"/>
            <a:chOff x="5403" y="3457"/>
            <a:chExt cx="209" cy="755"/>
          </a:xfrm>
        </p:grpSpPr>
        <p:sp>
          <p:nvSpPr>
            <p:cNvPr id="89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6" name="Group 21"/>
          <p:cNvGrpSpPr>
            <a:grpSpLocks/>
          </p:cNvGrpSpPr>
          <p:nvPr/>
        </p:nvGrpSpPr>
        <p:grpSpPr bwMode="auto">
          <a:xfrm>
            <a:off x="3817608" y="3851998"/>
            <a:ext cx="185738" cy="660400"/>
            <a:chOff x="5403" y="3457"/>
            <a:chExt cx="209" cy="755"/>
          </a:xfrm>
        </p:grpSpPr>
        <p:sp>
          <p:nvSpPr>
            <p:cNvPr id="9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3" name="Straight Connector 2"/>
          <p:cNvCxnSpPr>
            <a:stCxn id="99" idx="2"/>
            <a:endCxn id="68" idx="2"/>
          </p:cNvCxnSpPr>
          <p:nvPr/>
        </p:nvCxnSpPr>
        <p:spPr>
          <a:xfrm flipV="1">
            <a:off x="3954468" y="4149948"/>
            <a:ext cx="317889" cy="3615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8458200"/>
            <a:ext cx="34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1" y="8534400"/>
            <a:ext cx="35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570784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132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353</cp:revision>
  <cp:lastPrinted>2020-08-22T05:13:03Z</cp:lastPrinted>
  <dcterms:created xsi:type="dcterms:W3CDTF">2002-08-21T12:11:08Z</dcterms:created>
  <dcterms:modified xsi:type="dcterms:W3CDTF">2021-05-22T05:57:10Z</dcterms:modified>
  <cp:category>Shooting</cp:category>
</cp:coreProperties>
</file>