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E048E-10C7-46E6-9553-4F6C2288EE48}" v="1" dt="2021-05-22T05:12:34.990"/>
    <p1510:client id="{7B8C5E50-5D65-4BB9-960E-EDDF84EDB456}" v="23" dt="2021-05-22T05:11:16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08" d="100"/>
          <a:sy n="108" d="100"/>
        </p:scale>
        <p:origin x="410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3E5E048E-10C7-46E6-9553-4F6C2288EE48}"/>
    <pc:docChg chg="modSld">
      <pc:chgData name="Matt Carlson" userId="0e792f37f00095d9" providerId="LiveId" clId="{3E5E048E-10C7-46E6-9553-4F6C2288EE48}" dt="2021-05-22T05:14:04.098" v="35" actId="20577"/>
      <pc:docMkLst>
        <pc:docMk/>
      </pc:docMkLst>
      <pc:sldChg chg="addSp modSp mod">
        <pc:chgData name="Matt Carlson" userId="0e792f37f00095d9" providerId="LiveId" clId="{3E5E048E-10C7-46E6-9553-4F6C2288EE48}" dt="2021-05-22T05:14:04.098" v="35" actId="20577"/>
        <pc:sldMkLst>
          <pc:docMk/>
          <pc:sldMk cId="0" sldId="274"/>
        </pc:sldMkLst>
        <pc:spChg chg="add mod">
          <ac:chgData name="Matt Carlson" userId="0e792f37f00095d9" providerId="LiveId" clId="{3E5E048E-10C7-46E6-9553-4F6C2288EE48}" dt="2021-05-22T05:12:43.849" v="5" actId="1076"/>
          <ac:spMkLst>
            <pc:docMk/>
            <pc:sldMk cId="0" sldId="274"/>
            <ac:spMk id="86" creationId="{6A4ECE58-EBE4-4442-88B7-23A787EC6598}"/>
          </ac:spMkLst>
        </pc:spChg>
        <pc:graphicFrameChg chg="modGraphic">
          <ac:chgData name="Matt Carlson" userId="0e792f37f00095d9" providerId="LiveId" clId="{3E5E048E-10C7-46E6-9553-4F6C2288EE48}" dt="2021-05-22T05:14:04.098" v="35" actId="20577"/>
          <ac:graphicFrameMkLst>
            <pc:docMk/>
            <pc:sldMk cId="0" sldId="274"/>
            <ac:graphicFrameMk id="47" creationId="{C9504791-3C05-4AC3-BE13-F61DDCF78C4A}"/>
          </ac:graphicFrameMkLst>
        </pc:graphicFrame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7B8C5E50-5D65-4BB9-960E-EDDF84EDB456}"/>
    <pc:docChg chg="undo custSel delSld modSld">
      <pc:chgData name="Matt Carlson" userId="0e792f37f00095d9" providerId="LiveId" clId="{7B8C5E50-5D65-4BB9-960E-EDDF84EDB456}" dt="2021-05-22T05:11:18.575" v="156" actId="14100"/>
      <pc:docMkLst>
        <pc:docMk/>
      </pc:docMkLst>
      <pc:sldChg chg="addSp delSp modSp mod">
        <pc:chgData name="Matt Carlson" userId="0e792f37f00095d9" providerId="LiveId" clId="{7B8C5E50-5D65-4BB9-960E-EDDF84EDB456}" dt="2021-05-22T05:11:18.575" v="156" actId="14100"/>
        <pc:sldMkLst>
          <pc:docMk/>
          <pc:sldMk cId="0" sldId="274"/>
        </pc:sldMkLst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6" creationId="{870E62B4-9854-7044-8986-849AEF78394A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7" creationId="{77BAA109-33AA-854E-B6AD-E1532897A88C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8" creationId="{EA2D351B-2868-5343-9F51-A79AE3723178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16" creationId="{0D52CE2F-6F2D-5147-B748-14F2408F237A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18" creationId="{235C1B6C-9183-D744-90D6-7D768C8DE700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20" creationId="{002903D7-14F0-F04E-AECB-4C14F82D2D77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22" creationId="{CC98CE1A-3DD6-7D42-B0AB-9079D7235A8B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24" creationId="{9050A7F5-053C-124D-A436-E7799B19EC62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25" creationId="{F459BAA8-BE55-4F4C-80A7-B76294C01580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26" creationId="{5E790792-3CD7-B34D-8A1B-58BFDC91BBB4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27" creationId="{2AD0853D-F09C-DD43-A46F-2177BE4FA0B1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28" creationId="{429D2FD8-2FD5-C447-9137-CC7576C93339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29" creationId="{3841CCFF-1D70-1946-8EA1-0BEE64768E5E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30" creationId="{C6311B85-3EA0-9F43-B91D-BFB663DDA112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31" creationId="{6A2734EE-2DF1-2A47-8A93-7023374952A4}"/>
          </ac:spMkLst>
        </pc:spChg>
        <pc:spChg chg="del">
          <ac:chgData name="Matt Carlson" userId="0e792f37f00095d9" providerId="LiveId" clId="{7B8C5E50-5D65-4BB9-960E-EDDF84EDB456}" dt="2021-05-22T05:10:19.108" v="108" actId="478"/>
          <ac:spMkLst>
            <pc:docMk/>
            <pc:sldMk cId="0" sldId="274"/>
            <ac:spMk id="32" creationId="{68425989-42C6-1943-A516-ADF5EDBFC8F2}"/>
          </ac:spMkLst>
        </pc:spChg>
        <pc:spChg chg="mod">
          <ac:chgData name="Matt Carlson" userId="0e792f37f00095d9" providerId="LiveId" clId="{7B8C5E50-5D65-4BB9-960E-EDDF84EDB456}" dt="2021-05-22T05:00:18.954" v="23" actId="1076"/>
          <ac:spMkLst>
            <pc:docMk/>
            <pc:sldMk cId="0" sldId="274"/>
            <ac:spMk id="35" creationId="{1A91B144-FCBA-EF46-AEEC-8B0373513BFB}"/>
          </ac:spMkLst>
        </pc:spChg>
        <pc:spChg chg="add del mod">
          <ac:chgData name="Matt Carlson" userId="0e792f37f00095d9" providerId="LiveId" clId="{7B8C5E50-5D65-4BB9-960E-EDDF84EDB456}" dt="2021-05-22T05:10:21.420" v="109" actId="478"/>
          <ac:spMkLst>
            <pc:docMk/>
            <pc:sldMk cId="0" sldId="274"/>
            <ac:spMk id="50" creationId="{5BF348C6-4E05-4392-A6A8-70E25083E66B}"/>
          </ac:spMkLst>
        </pc:spChg>
        <pc:spChg chg="add del mod">
          <ac:chgData name="Matt Carlson" userId="0e792f37f00095d9" providerId="LiveId" clId="{7B8C5E50-5D65-4BB9-960E-EDDF84EDB456}" dt="2021-05-22T04:53:02.598" v="5"/>
          <ac:spMkLst>
            <pc:docMk/>
            <pc:sldMk cId="0" sldId="274"/>
            <ac:spMk id="51" creationId="{F937B0FB-14E2-44DB-B6A7-280E477F485B}"/>
          </ac:spMkLst>
        </pc:spChg>
        <pc:spChg chg="add mod">
          <ac:chgData name="Matt Carlson" userId="0e792f37f00095d9" providerId="LiveId" clId="{7B8C5E50-5D65-4BB9-960E-EDDF84EDB456}" dt="2021-05-22T05:02:02.578" v="47" actId="1076"/>
          <ac:spMkLst>
            <pc:docMk/>
            <pc:sldMk cId="0" sldId="274"/>
            <ac:spMk id="52" creationId="{7EA7A8F0-D671-419B-8704-DADB22B79EF9}"/>
          </ac:spMkLst>
        </pc:spChg>
        <pc:spChg chg="add mod">
          <ac:chgData name="Matt Carlson" userId="0e792f37f00095d9" providerId="LiveId" clId="{7B8C5E50-5D65-4BB9-960E-EDDF84EDB456}" dt="2021-05-22T05:09:29.453" v="104" actId="14100"/>
          <ac:spMkLst>
            <pc:docMk/>
            <pc:sldMk cId="0" sldId="274"/>
            <ac:spMk id="53" creationId="{33203142-2694-4556-8A78-C5B7B64D5578}"/>
          </ac:spMkLst>
        </pc:spChg>
        <pc:spChg chg="mod">
          <ac:chgData name="Matt Carlson" userId="0e792f37f00095d9" providerId="LiveId" clId="{7B8C5E50-5D65-4BB9-960E-EDDF84EDB456}" dt="2021-05-22T04:56:53.626" v="19"/>
          <ac:spMkLst>
            <pc:docMk/>
            <pc:sldMk cId="0" sldId="274"/>
            <ac:spMk id="55" creationId="{DE8A9FDA-2ECA-4F77-9FA8-2A085F1B680A}"/>
          </ac:spMkLst>
        </pc:spChg>
        <pc:spChg chg="mod">
          <ac:chgData name="Matt Carlson" userId="0e792f37f00095d9" providerId="LiveId" clId="{7B8C5E50-5D65-4BB9-960E-EDDF84EDB456}" dt="2021-05-22T04:56:53.626" v="19"/>
          <ac:spMkLst>
            <pc:docMk/>
            <pc:sldMk cId="0" sldId="274"/>
            <ac:spMk id="56" creationId="{45F0C03C-23F8-4CC0-AA63-76CFA6681B67}"/>
          </ac:spMkLst>
        </pc:spChg>
        <pc:spChg chg="mod">
          <ac:chgData name="Matt Carlson" userId="0e792f37f00095d9" providerId="LiveId" clId="{7B8C5E50-5D65-4BB9-960E-EDDF84EDB456}" dt="2021-05-22T04:56:53.626" v="19"/>
          <ac:spMkLst>
            <pc:docMk/>
            <pc:sldMk cId="0" sldId="274"/>
            <ac:spMk id="57" creationId="{C0ADB53E-F37A-4759-91C8-7138D8676C79}"/>
          </ac:spMkLst>
        </pc:spChg>
        <pc:spChg chg="mod">
          <ac:chgData name="Matt Carlson" userId="0e792f37f00095d9" providerId="LiveId" clId="{7B8C5E50-5D65-4BB9-960E-EDDF84EDB456}" dt="2021-05-22T04:56:53.626" v="19"/>
          <ac:spMkLst>
            <pc:docMk/>
            <pc:sldMk cId="0" sldId="274"/>
            <ac:spMk id="58" creationId="{1365D7E4-5EB8-4069-8261-D2AEA1039988}"/>
          </ac:spMkLst>
        </pc:spChg>
        <pc:spChg chg="mod">
          <ac:chgData name="Matt Carlson" userId="0e792f37f00095d9" providerId="LiveId" clId="{7B8C5E50-5D65-4BB9-960E-EDDF84EDB456}" dt="2021-05-22T04:56:53.626" v="19"/>
          <ac:spMkLst>
            <pc:docMk/>
            <pc:sldMk cId="0" sldId="274"/>
            <ac:spMk id="59" creationId="{79F36CE3-08B3-49DC-B721-73D36567EEFB}"/>
          </ac:spMkLst>
        </pc:spChg>
        <pc:spChg chg="mod">
          <ac:chgData name="Matt Carlson" userId="0e792f37f00095d9" providerId="LiveId" clId="{7B8C5E50-5D65-4BB9-960E-EDDF84EDB456}" dt="2021-05-22T04:56:53.626" v="19"/>
          <ac:spMkLst>
            <pc:docMk/>
            <pc:sldMk cId="0" sldId="274"/>
            <ac:spMk id="60" creationId="{5F4F5BB2-43B9-4756-AE47-88F112B0E937}"/>
          </ac:spMkLst>
        </pc:spChg>
        <pc:spChg chg="mod">
          <ac:chgData name="Matt Carlson" userId="0e792f37f00095d9" providerId="LiveId" clId="{7B8C5E50-5D65-4BB9-960E-EDDF84EDB456}" dt="2021-05-22T04:56:53.626" v="19"/>
          <ac:spMkLst>
            <pc:docMk/>
            <pc:sldMk cId="0" sldId="274"/>
            <ac:spMk id="61" creationId="{12356A6C-A33A-49F1-BFF9-657563A71CD6}"/>
          </ac:spMkLst>
        </pc:spChg>
        <pc:spChg chg="mod">
          <ac:chgData name="Matt Carlson" userId="0e792f37f00095d9" providerId="LiveId" clId="{7B8C5E50-5D65-4BB9-960E-EDDF84EDB456}" dt="2021-05-22T04:56:53.626" v="19"/>
          <ac:spMkLst>
            <pc:docMk/>
            <pc:sldMk cId="0" sldId="274"/>
            <ac:spMk id="62" creationId="{3F4B7B63-9323-4EAE-B3BE-6874E830490B}"/>
          </ac:spMkLst>
        </pc:spChg>
        <pc:spChg chg="mod">
          <ac:chgData name="Matt Carlson" userId="0e792f37f00095d9" providerId="LiveId" clId="{7B8C5E50-5D65-4BB9-960E-EDDF84EDB456}" dt="2021-05-22T04:56:53.626" v="19"/>
          <ac:spMkLst>
            <pc:docMk/>
            <pc:sldMk cId="0" sldId="274"/>
            <ac:spMk id="63" creationId="{E15CD73F-ED6C-4742-A9B2-339C57E55D14}"/>
          </ac:spMkLst>
        </pc:spChg>
        <pc:spChg chg="mod">
          <ac:chgData name="Matt Carlson" userId="0e792f37f00095d9" providerId="LiveId" clId="{7B8C5E50-5D65-4BB9-960E-EDDF84EDB456}" dt="2021-05-22T05:01:31.691" v="34"/>
          <ac:spMkLst>
            <pc:docMk/>
            <pc:sldMk cId="0" sldId="274"/>
            <ac:spMk id="65" creationId="{9CD800D4-32AC-4A53-9029-4149647D7E4D}"/>
          </ac:spMkLst>
        </pc:spChg>
        <pc:spChg chg="mod">
          <ac:chgData name="Matt Carlson" userId="0e792f37f00095d9" providerId="LiveId" clId="{7B8C5E50-5D65-4BB9-960E-EDDF84EDB456}" dt="2021-05-22T05:01:31.691" v="34"/>
          <ac:spMkLst>
            <pc:docMk/>
            <pc:sldMk cId="0" sldId="274"/>
            <ac:spMk id="66" creationId="{120D25A6-D9B4-4C85-9EB7-054A9ACECD67}"/>
          </ac:spMkLst>
        </pc:spChg>
        <pc:spChg chg="add mod">
          <ac:chgData name="Matt Carlson" userId="0e792f37f00095d9" providerId="LiveId" clId="{7B8C5E50-5D65-4BB9-960E-EDDF84EDB456}" dt="2021-05-22T05:01:51.874" v="43" actId="1076"/>
          <ac:spMkLst>
            <pc:docMk/>
            <pc:sldMk cId="0" sldId="274"/>
            <ac:spMk id="67" creationId="{9C3D0665-4E2A-46F1-BE35-EB214EA8F7A8}"/>
          </ac:spMkLst>
        </pc:spChg>
        <pc:spChg chg="mod">
          <ac:chgData name="Matt Carlson" userId="0e792f37f00095d9" providerId="LiveId" clId="{7B8C5E50-5D65-4BB9-960E-EDDF84EDB456}" dt="2021-05-22T05:01:56.927" v="45"/>
          <ac:spMkLst>
            <pc:docMk/>
            <pc:sldMk cId="0" sldId="274"/>
            <ac:spMk id="69" creationId="{4EB0A128-C142-4FFC-BD55-EEB82C8F5E0C}"/>
          </ac:spMkLst>
        </pc:spChg>
        <pc:spChg chg="mod">
          <ac:chgData name="Matt Carlson" userId="0e792f37f00095d9" providerId="LiveId" clId="{7B8C5E50-5D65-4BB9-960E-EDDF84EDB456}" dt="2021-05-22T05:01:56.927" v="45"/>
          <ac:spMkLst>
            <pc:docMk/>
            <pc:sldMk cId="0" sldId="274"/>
            <ac:spMk id="70" creationId="{1C6233D4-18D2-436A-85C8-07188375DB7D}"/>
          </ac:spMkLst>
        </pc:spChg>
        <pc:spChg chg="mod">
          <ac:chgData name="Matt Carlson" userId="0e792f37f00095d9" providerId="LiveId" clId="{7B8C5E50-5D65-4BB9-960E-EDDF84EDB456}" dt="2021-05-22T05:02:16.966" v="49"/>
          <ac:spMkLst>
            <pc:docMk/>
            <pc:sldMk cId="0" sldId="274"/>
            <ac:spMk id="72" creationId="{0D5B8042-8D41-4F96-ACF9-D3B6F0C9EC65}"/>
          </ac:spMkLst>
        </pc:spChg>
        <pc:spChg chg="mod">
          <ac:chgData name="Matt Carlson" userId="0e792f37f00095d9" providerId="LiveId" clId="{7B8C5E50-5D65-4BB9-960E-EDDF84EDB456}" dt="2021-05-22T05:02:16.966" v="49"/>
          <ac:spMkLst>
            <pc:docMk/>
            <pc:sldMk cId="0" sldId="274"/>
            <ac:spMk id="73" creationId="{67CB6ED1-289A-4FBD-BAEA-3B9C13276EC0}"/>
          </ac:spMkLst>
        </pc:spChg>
        <pc:spChg chg="mod">
          <ac:chgData name="Matt Carlson" userId="0e792f37f00095d9" providerId="LiveId" clId="{7B8C5E50-5D65-4BB9-960E-EDDF84EDB456}" dt="2021-05-22T05:02:16.966" v="49"/>
          <ac:spMkLst>
            <pc:docMk/>
            <pc:sldMk cId="0" sldId="274"/>
            <ac:spMk id="74" creationId="{FF1176A1-A2B1-4460-9C43-5A46A3320162}"/>
          </ac:spMkLst>
        </pc:spChg>
        <pc:spChg chg="mod">
          <ac:chgData name="Matt Carlson" userId="0e792f37f00095d9" providerId="LiveId" clId="{7B8C5E50-5D65-4BB9-960E-EDDF84EDB456}" dt="2021-05-22T05:02:19.608" v="52"/>
          <ac:spMkLst>
            <pc:docMk/>
            <pc:sldMk cId="0" sldId="274"/>
            <ac:spMk id="76" creationId="{7FE2FF9C-C51E-4811-9460-831D9DF2CF32}"/>
          </ac:spMkLst>
        </pc:spChg>
        <pc:spChg chg="mod">
          <ac:chgData name="Matt Carlson" userId="0e792f37f00095d9" providerId="LiveId" clId="{7B8C5E50-5D65-4BB9-960E-EDDF84EDB456}" dt="2021-05-22T05:02:19.608" v="52"/>
          <ac:spMkLst>
            <pc:docMk/>
            <pc:sldMk cId="0" sldId="274"/>
            <ac:spMk id="77" creationId="{1B53910C-5ABA-4571-9FF1-4FAD7562E9DA}"/>
          </ac:spMkLst>
        </pc:spChg>
        <pc:spChg chg="mod">
          <ac:chgData name="Matt Carlson" userId="0e792f37f00095d9" providerId="LiveId" clId="{7B8C5E50-5D65-4BB9-960E-EDDF84EDB456}" dt="2021-05-22T05:02:19.608" v="52"/>
          <ac:spMkLst>
            <pc:docMk/>
            <pc:sldMk cId="0" sldId="274"/>
            <ac:spMk id="78" creationId="{BC8379D4-36A6-4BE7-B63C-E423681E4F20}"/>
          </ac:spMkLst>
        </pc:spChg>
        <pc:spChg chg="mod">
          <ac:chgData name="Matt Carlson" userId="0e792f37f00095d9" providerId="LiveId" clId="{7B8C5E50-5D65-4BB9-960E-EDDF84EDB456}" dt="2021-05-22T05:06:02.733" v="58"/>
          <ac:spMkLst>
            <pc:docMk/>
            <pc:sldMk cId="0" sldId="274"/>
            <ac:spMk id="80" creationId="{B2BB22AE-BA96-41C0-A511-927FC7EB9B58}"/>
          </ac:spMkLst>
        </pc:spChg>
        <pc:spChg chg="mod">
          <ac:chgData name="Matt Carlson" userId="0e792f37f00095d9" providerId="LiveId" clId="{7B8C5E50-5D65-4BB9-960E-EDDF84EDB456}" dt="2021-05-22T05:06:02.733" v="58"/>
          <ac:spMkLst>
            <pc:docMk/>
            <pc:sldMk cId="0" sldId="274"/>
            <ac:spMk id="81" creationId="{0AE8A242-30C8-487C-9A1A-E95A88541DC7}"/>
          </ac:spMkLst>
        </pc:spChg>
        <pc:spChg chg="mod">
          <ac:chgData name="Matt Carlson" userId="0e792f37f00095d9" providerId="LiveId" clId="{7B8C5E50-5D65-4BB9-960E-EDDF84EDB456}" dt="2021-05-22T05:06:02.733" v="58"/>
          <ac:spMkLst>
            <pc:docMk/>
            <pc:sldMk cId="0" sldId="274"/>
            <ac:spMk id="82" creationId="{43B8EAFA-A30C-4241-8A1E-AB91B859DD76}"/>
          </ac:spMkLst>
        </pc:spChg>
        <pc:spChg chg="mod">
          <ac:chgData name="Matt Carlson" userId="0e792f37f00095d9" providerId="LiveId" clId="{7B8C5E50-5D65-4BB9-960E-EDDF84EDB456}" dt="2021-05-22T05:07:57.292" v="82"/>
          <ac:spMkLst>
            <pc:docMk/>
            <pc:sldMk cId="0" sldId="274"/>
            <ac:spMk id="91" creationId="{BAD496A7-EC01-4227-AC78-18B48A7B89A2}"/>
          </ac:spMkLst>
        </pc:spChg>
        <pc:spChg chg="mod">
          <ac:chgData name="Matt Carlson" userId="0e792f37f00095d9" providerId="LiveId" clId="{7B8C5E50-5D65-4BB9-960E-EDDF84EDB456}" dt="2021-05-22T05:07:57.292" v="82"/>
          <ac:spMkLst>
            <pc:docMk/>
            <pc:sldMk cId="0" sldId="274"/>
            <ac:spMk id="92" creationId="{FAFB7C2A-C458-4BC9-8459-2900DBFA55B6}"/>
          </ac:spMkLst>
        </pc:spChg>
        <pc:spChg chg="mod">
          <ac:chgData name="Matt Carlson" userId="0e792f37f00095d9" providerId="LiveId" clId="{7B8C5E50-5D65-4BB9-960E-EDDF84EDB456}" dt="2021-05-22T05:07:57.292" v="82"/>
          <ac:spMkLst>
            <pc:docMk/>
            <pc:sldMk cId="0" sldId="274"/>
            <ac:spMk id="93" creationId="{BB3EF7AC-6A80-4440-AEAE-C312CCB3EB75}"/>
          </ac:spMkLst>
        </pc:spChg>
        <pc:spChg chg="mod">
          <ac:chgData name="Matt Carlson" userId="0e792f37f00095d9" providerId="LiveId" clId="{7B8C5E50-5D65-4BB9-960E-EDDF84EDB456}" dt="2021-05-22T05:08:03.165" v="84"/>
          <ac:spMkLst>
            <pc:docMk/>
            <pc:sldMk cId="0" sldId="274"/>
            <ac:spMk id="95" creationId="{352FA560-20E6-4146-A78D-E4B27FF2CADF}"/>
          </ac:spMkLst>
        </pc:spChg>
        <pc:spChg chg="mod">
          <ac:chgData name="Matt Carlson" userId="0e792f37f00095d9" providerId="LiveId" clId="{7B8C5E50-5D65-4BB9-960E-EDDF84EDB456}" dt="2021-05-22T05:08:03.165" v="84"/>
          <ac:spMkLst>
            <pc:docMk/>
            <pc:sldMk cId="0" sldId="274"/>
            <ac:spMk id="96" creationId="{688F4595-EA84-423F-A3B7-0B4782988E9B}"/>
          </ac:spMkLst>
        </pc:spChg>
        <pc:spChg chg="mod">
          <ac:chgData name="Matt Carlson" userId="0e792f37f00095d9" providerId="LiveId" clId="{7B8C5E50-5D65-4BB9-960E-EDDF84EDB456}" dt="2021-05-22T05:08:03.165" v="84"/>
          <ac:spMkLst>
            <pc:docMk/>
            <pc:sldMk cId="0" sldId="274"/>
            <ac:spMk id="97" creationId="{C76204F5-0BFC-413F-A605-63E4719F78B2}"/>
          </ac:spMkLst>
        </pc:spChg>
        <pc:spChg chg="mod">
          <ac:chgData name="Matt Carlson" userId="0e792f37f00095d9" providerId="LiveId" clId="{7B8C5E50-5D65-4BB9-960E-EDDF84EDB456}" dt="2021-05-22T05:08:04.660" v="86"/>
          <ac:spMkLst>
            <pc:docMk/>
            <pc:sldMk cId="0" sldId="274"/>
            <ac:spMk id="99" creationId="{3FE564EE-CB22-4917-BE1E-DECFD71AF079}"/>
          </ac:spMkLst>
        </pc:spChg>
        <pc:spChg chg="mod">
          <ac:chgData name="Matt Carlson" userId="0e792f37f00095d9" providerId="LiveId" clId="{7B8C5E50-5D65-4BB9-960E-EDDF84EDB456}" dt="2021-05-22T05:08:04.660" v="86"/>
          <ac:spMkLst>
            <pc:docMk/>
            <pc:sldMk cId="0" sldId="274"/>
            <ac:spMk id="100" creationId="{C73ABA96-7486-4943-8541-0303FD4B34D6}"/>
          </ac:spMkLst>
        </pc:spChg>
        <pc:spChg chg="mod">
          <ac:chgData name="Matt Carlson" userId="0e792f37f00095d9" providerId="LiveId" clId="{7B8C5E50-5D65-4BB9-960E-EDDF84EDB456}" dt="2021-05-22T05:08:04.660" v="86"/>
          <ac:spMkLst>
            <pc:docMk/>
            <pc:sldMk cId="0" sldId="274"/>
            <ac:spMk id="101" creationId="{3D0B97CC-262B-41A5-9DC0-17C778229C64}"/>
          </ac:spMkLst>
        </pc:spChg>
        <pc:spChg chg="mod">
          <ac:chgData name="Matt Carlson" userId="0e792f37f00095d9" providerId="LiveId" clId="{7B8C5E50-5D65-4BB9-960E-EDDF84EDB456}" dt="2021-05-22T05:08:13.956" v="89"/>
          <ac:spMkLst>
            <pc:docMk/>
            <pc:sldMk cId="0" sldId="274"/>
            <ac:spMk id="103" creationId="{D5AC761A-BB4A-48FF-AB27-68B5CB982393}"/>
          </ac:spMkLst>
        </pc:spChg>
        <pc:spChg chg="mod">
          <ac:chgData name="Matt Carlson" userId="0e792f37f00095d9" providerId="LiveId" clId="{7B8C5E50-5D65-4BB9-960E-EDDF84EDB456}" dt="2021-05-22T05:08:13.956" v="89"/>
          <ac:spMkLst>
            <pc:docMk/>
            <pc:sldMk cId="0" sldId="274"/>
            <ac:spMk id="104" creationId="{25EB8401-6CC6-4E1A-920A-5CBE2D45DD1C}"/>
          </ac:spMkLst>
        </pc:spChg>
        <pc:spChg chg="mod">
          <ac:chgData name="Matt Carlson" userId="0e792f37f00095d9" providerId="LiveId" clId="{7B8C5E50-5D65-4BB9-960E-EDDF84EDB456}" dt="2021-05-22T05:08:13.956" v="89"/>
          <ac:spMkLst>
            <pc:docMk/>
            <pc:sldMk cId="0" sldId="274"/>
            <ac:spMk id="105" creationId="{574CE855-C046-4381-BBFD-CF1F7CAB5B7C}"/>
          </ac:spMkLst>
        </pc:spChg>
        <pc:spChg chg="add mod">
          <ac:chgData name="Matt Carlson" userId="0e792f37f00095d9" providerId="LiveId" clId="{7B8C5E50-5D65-4BB9-960E-EDDF84EDB456}" dt="2021-05-22T05:08:39.757" v="93" actId="1076"/>
          <ac:spMkLst>
            <pc:docMk/>
            <pc:sldMk cId="0" sldId="274"/>
            <ac:spMk id="106" creationId="{DB32556C-74AE-455E-BB94-62B7C8D051E8}"/>
          </ac:spMkLst>
        </pc:spChg>
        <pc:spChg chg="mod">
          <ac:chgData name="Matt Carlson" userId="0e792f37f00095d9" providerId="LiveId" clId="{7B8C5E50-5D65-4BB9-960E-EDDF84EDB456}" dt="2021-05-22T05:09:02.131" v="98"/>
          <ac:spMkLst>
            <pc:docMk/>
            <pc:sldMk cId="0" sldId="274"/>
            <ac:spMk id="108" creationId="{C9748F99-AEC5-473E-BE45-1F1AA3B4B367}"/>
          </ac:spMkLst>
        </pc:spChg>
        <pc:spChg chg="mod">
          <ac:chgData name="Matt Carlson" userId="0e792f37f00095d9" providerId="LiveId" clId="{7B8C5E50-5D65-4BB9-960E-EDDF84EDB456}" dt="2021-05-22T05:09:02.131" v="98"/>
          <ac:spMkLst>
            <pc:docMk/>
            <pc:sldMk cId="0" sldId="274"/>
            <ac:spMk id="109" creationId="{6B687CB4-42BB-43B6-B06F-42525727BFAC}"/>
          </ac:spMkLst>
        </pc:spChg>
        <pc:grpChg chg="del">
          <ac:chgData name="Matt Carlson" userId="0e792f37f00095d9" providerId="LiveId" clId="{7B8C5E50-5D65-4BB9-960E-EDDF84EDB456}" dt="2021-05-22T05:10:19.108" v="108" actId="478"/>
          <ac:grpSpMkLst>
            <pc:docMk/>
            <pc:sldMk cId="0" sldId="274"/>
            <ac:grpSpMk id="9" creationId="{6E475B26-EAE9-D241-BCCE-514D6D0E3933}"/>
          </ac:grpSpMkLst>
        </pc:grpChg>
        <pc:grpChg chg="del mod">
          <ac:chgData name="Matt Carlson" userId="0e792f37f00095d9" providerId="LiveId" clId="{7B8C5E50-5D65-4BB9-960E-EDDF84EDB456}" dt="2021-05-22T05:10:19.108" v="108" actId="478"/>
          <ac:grpSpMkLst>
            <pc:docMk/>
            <pc:sldMk cId="0" sldId="274"/>
            <ac:grpSpMk id="33" creationId="{3B5AB53F-B479-7F4D-A1C4-CA349F7D9767}"/>
          </ac:grpSpMkLst>
        </pc:grpChg>
        <pc:grpChg chg="del">
          <ac:chgData name="Matt Carlson" userId="0e792f37f00095d9" providerId="LiveId" clId="{7B8C5E50-5D65-4BB9-960E-EDDF84EDB456}" dt="2021-05-22T05:10:19.108" v="108" actId="478"/>
          <ac:grpSpMkLst>
            <pc:docMk/>
            <pc:sldMk cId="0" sldId="274"/>
            <ac:grpSpMk id="40" creationId="{120038F7-E16B-AC4B-A113-1263DC06BFD2}"/>
          </ac:grpSpMkLst>
        </pc:grpChg>
        <pc:grpChg chg="add mod">
          <ac:chgData name="Matt Carlson" userId="0e792f37f00095d9" providerId="LiveId" clId="{7B8C5E50-5D65-4BB9-960E-EDDF84EDB456}" dt="2021-05-22T05:01:17.724" v="29" actId="1076"/>
          <ac:grpSpMkLst>
            <pc:docMk/>
            <pc:sldMk cId="0" sldId="274"/>
            <ac:grpSpMk id="54" creationId="{BEB6334C-34E3-4849-825D-9C8B3C0C8DA3}"/>
          </ac:grpSpMkLst>
        </pc:grpChg>
        <pc:grpChg chg="add mod">
          <ac:chgData name="Matt Carlson" userId="0e792f37f00095d9" providerId="LiveId" clId="{7B8C5E50-5D65-4BB9-960E-EDDF84EDB456}" dt="2021-05-22T05:07:30.373" v="73" actId="1076"/>
          <ac:grpSpMkLst>
            <pc:docMk/>
            <pc:sldMk cId="0" sldId="274"/>
            <ac:grpSpMk id="64" creationId="{B36A95A6-FCE5-49F6-9B71-E2224E0F242C}"/>
          </ac:grpSpMkLst>
        </pc:grpChg>
        <pc:grpChg chg="add mod ord">
          <ac:chgData name="Matt Carlson" userId="0e792f37f00095d9" providerId="LiveId" clId="{7B8C5E50-5D65-4BB9-960E-EDDF84EDB456}" dt="2021-05-22T05:05:34.522" v="55" actId="167"/>
          <ac:grpSpMkLst>
            <pc:docMk/>
            <pc:sldMk cId="0" sldId="274"/>
            <ac:grpSpMk id="68" creationId="{4261B0EE-4600-4E3B-9AC6-6E4FA9C4855F}"/>
          </ac:grpSpMkLst>
        </pc:grpChg>
        <pc:grpChg chg="add mod">
          <ac:chgData name="Matt Carlson" userId="0e792f37f00095d9" providerId="LiveId" clId="{7B8C5E50-5D65-4BB9-960E-EDDF84EDB456}" dt="2021-05-22T05:02:19.346" v="51" actId="1076"/>
          <ac:grpSpMkLst>
            <pc:docMk/>
            <pc:sldMk cId="0" sldId="274"/>
            <ac:grpSpMk id="71" creationId="{089F0475-CDA4-49DD-9E5B-597916B90A67}"/>
          </ac:grpSpMkLst>
        </pc:grpChg>
        <pc:grpChg chg="add mod">
          <ac:chgData name="Matt Carlson" userId="0e792f37f00095d9" providerId="LiveId" clId="{7B8C5E50-5D65-4BB9-960E-EDDF84EDB456}" dt="2021-05-22T05:02:23.909" v="53" actId="1076"/>
          <ac:grpSpMkLst>
            <pc:docMk/>
            <pc:sldMk cId="0" sldId="274"/>
            <ac:grpSpMk id="75" creationId="{FF88A51F-4C72-488F-A001-E143DEA8DA13}"/>
          </ac:grpSpMkLst>
        </pc:grpChg>
        <pc:grpChg chg="add mod">
          <ac:chgData name="Matt Carlson" userId="0e792f37f00095d9" providerId="LiveId" clId="{7B8C5E50-5D65-4BB9-960E-EDDF84EDB456}" dt="2021-05-22T05:07:35.174" v="74" actId="1076"/>
          <ac:grpSpMkLst>
            <pc:docMk/>
            <pc:sldMk cId="0" sldId="274"/>
            <ac:grpSpMk id="79" creationId="{D0583A97-B981-4AED-9C3D-A75281D8C1E0}"/>
          </ac:grpSpMkLst>
        </pc:grpChg>
        <pc:grpChg chg="add mod">
          <ac:chgData name="Matt Carlson" userId="0e792f37f00095d9" providerId="LiveId" clId="{7B8C5E50-5D65-4BB9-960E-EDDF84EDB456}" dt="2021-05-22T05:09:40.403" v="105" actId="1076"/>
          <ac:grpSpMkLst>
            <pc:docMk/>
            <pc:sldMk cId="0" sldId="274"/>
            <ac:grpSpMk id="90" creationId="{2DE085BB-F77E-42B5-8E10-A439CA09BC4C}"/>
          </ac:grpSpMkLst>
        </pc:grpChg>
        <pc:grpChg chg="add mod">
          <ac:chgData name="Matt Carlson" userId="0e792f37f00095d9" providerId="LiveId" clId="{7B8C5E50-5D65-4BB9-960E-EDDF84EDB456}" dt="2021-05-22T05:08:51.658" v="96" actId="1076"/>
          <ac:grpSpMkLst>
            <pc:docMk/>
            <pc:sldMk cId="0" sldId="274"/>
            <ac:grpSpMk id="94" creationId="{E5B7C992-CBA0-4C28-9132-3C5960DFC553}"/>
          </ac:grpSpMkLst>
        </pc:grpChg>
        <pc:grpChg chg="add mod">
          <ac:chgData name="Matt Carlson" userId="0e792f37f00095d9" providerId="LiveId" clId="{7B8C5E50-5D65-4BB9-960E-EDDF84EDB456}" dt="2021-05-22T05:08:52.659" v="97" actId="1076"/>
          <ac:grpSpMkLst>
            <pc:docMk/>
            <pc:sldMk cId="0" sldId="274"/>
            <ac:grpSpMk id="98" creationId="{B6E6639A-8759-407D-862B-0977460DAA24}"/>
          </ac:grpSpMkLst>
        </pc:grpChg>
        <pc:grpChg chg="add mod ord">
          <ac:chgData name="Matt Carlson" userId="0e792f37f00095d9" providerId="LiveId" clId="{7B8C5E50-5D65-4BB9-960E-EDDF84EDB456}" dt="2021-05-22T05:09:47.935" v="106" actId="1076"/>
          <ac:grpSpMkLst>
            <pc:docMk/>
            <pc:sldMk cId="0" sldId="274"/>
            <ac:grpSpMk id="102" creationId="{6028FE74-0395-44A4-A730-E25BBCA6F270}"/>
          </ac:grpSpMkLst>
        </pc:grpChg>
        <pc:grpChg chg="add mod ord">
          <ac:chgData name="Matt Carlson" userId="0e792f37f00095d9" providerId="LiveId" clId="{7B8C5E50-5D65-4BB9-960E-EDDF84EDB456}" dt="2021-05-22T05:09:21.391" v="102" actId="1076"/>
          <ac:grpSpMkLst>
            <pc:docMk/>
            <pc:sldMk cId="0" sldId="274"/>
            <ac:grpSpMk id="107" creationId="{DF2136A7-CFB6-41AA-A7F0-BDA8F18DCDEC}"/>
          </ac:grpSpMkLst>
        </pc:grpChg>
        <pc:graphicFrameChg chg="modGraphic">
          <ac:chgData name="Matt Carlson" userId="0e792f37f00095d9" providerId="LiveId" clId="{7B8C5E50-5D65-4BB9-960E-EDDF84EDB456}" dt="2021-05-22T05:11:05.319" v="153" actId="20577"/>
          <ac:graphicFrameMkLst>
            <pc:docMk/>
            <pc:sldMk cId="0" sldId="274"/>
            <ac:graphicFrameMk id="47" creationId="{C9504791-3C05-4AC3-BE13-F61DDCF78C4A}"/>
          </ac:graphicFrameMkLst>
        </pc:graphicFrameChg>
        <pc:cxnChg chg="mod">
          <ac:chgData name="Matt Carlson" userId="0e792f37f00095d9" providerId="LiveId" clId="{7B8C5E50-5D65-4BB9-960E-EDDF84EDB456}" dt="2021-05-22T05:06:58.793" v="63" actId="14100"/>
          <ac:cxnSpMkLst>
            <pc:docMk/>
            <pc:sldMk cId="0" sldId="274"/>
            <ac:cxnSpMk id="5" creationId="{8E60C5C2-C88E-D944-92EA-47D048E0778B}"/>
          </ac:cxnSpMkLst>
        </pc:cxnChg>
        <pc:cxnChg chg="del">
          <ac:chgData name="Matt Carlson" userId="0e792f37f00095d9" providerId="LiveId" clId="{7B8C5E50-5D65-4BB9-960E-EDDF84EDB456}" dt="2021-05-22T05:10:19.108" v="108" actId="478"/>
          <ac:cxnSpMkLst>
            <pc:docMk/>
            <pc:sldMk cId="0" sldId="274"/>
            <ac:cxnSpMk id="15" creationId="{D2A3BCDC-1371-3247-A101-F7B32C5B6683}"/>
          </ac:cxnSpMkLst>
        </pc:cxnChg>
        <pc:cxnChg chg="del">
          <ac:chgData name="Matt Carlson" userId="0e792f37f00095d9" providerId="LiveId" clId="{7B8C5E50-5D65-4BB9-960E-EDDF84EDB456}" dt="2021-05-22T05:10:19.108" v="108" actId="478"/>
          <ac:cxnSpMkLst>
            <pc:docMk/>
            <pc:sldMk cId="0" sldId="274"/>
            <ac:cxnSpMk id="17" creationId="{8F725FEF-4DB2-FE44-BB45-8A4D54F4861A}"/>
          </ac:cxnSpMkLst>
        </pc:cxnChg>
        <pc:cxnChg chg="del">
          <ac:chgData name="Matt Carlson" userId="0e792f37f00095d9" providerId="LiveId" clId="{7B8C5E50-5D65-4BB9-960E-EDDF84EDB456}" dt="2021-05-22T05:10:19.108" v="108" actId="478"/>
          <ac:cxnSpMkLst>
            <pc:docMk/>
            <pc:sldMk cId="0" sldId="274"/>
            <ac:cxnSpMk id="19" creationId="{41449990-5FC7-1F4A-A63A-901D53A6BEB8}"/>
          </ac:cxnSpMkLst>
        </pc:cxnChg>
        <pc:cxnChg chg="del">
          <ac:chgData name="Matt Carlson" userId="0e792f37f00095d9" providerId="LiveId" clId="{7B8C5E50-5D65-4BB9-960E-EDDF84EDB456}" dt="2021-05-22T05:10:19.108" v="108" actId="478"/>
          <ac:cxnSpMkLst>
            <pc:docMk/>
            <pc:sldMk cId="0" sldId="274"/>
            <ac:cxnSpMk id="21" creationId="{EF6E3EA6-5514-744D-8D62-095D69FF146A}"/>
          </ac:cxnSpMkLst>
        </pc:cxnChg>
        <pc:cxnChg chg="del">
          <ac:chgData name="Matt Carlson" userId="0e792f37f00095d9" providerId="LiveId" clId="{7B8C5E50-5D65-4BB9-960E-EDDF84EDB456}" dt="2021-05-22T05:10:19.108" v="108" actId="478"/>
          <ac:cxnSpMkLst>
            <pc:docMk/>
            <pc:sldMk cId="0" sldId="274"/>
            <ac:cxnSpMk id="23" creationId="{5996EF84-8A13-D647-9FEE-E3668DE0CE31}"/>
          </ac:cxnSpMkLst>
        </pc:cxnChg>
        <pc:cxnChg chg="add mod">
          <ac:chgData name="Matt Carlson" userId="0e792f37f00095d9" providerId="LiveId" clId="{7B8C5E50-5D65-4BB9-960E-EDDF84EDB456}" dt="2021-05-22T05:07:07.708" v="66" actId="14100"/>
          <ac:cxnSpMkLst>
            <pc:docMk/>
            <pc:sldMk cId="0" sldId="274"/>
            <ac:cxnSpMk id="83" creationId="{F07C4C34-1D19-404E-B4E8-2525597EEA62}"/>
          </ac:cxnSpMkLst>
        </pc:cxnChg>
        <pc:cxnChg chg="add mod">
          <ac:chgData name="Matt Carlson" userId="0e792f37f00095d9" providerId="LiveId" clId="{7B8C5E50-5D65-4BB9-960E-EDDF84EDB456}" dt="2021-05-22T05:07:14.687" v="69" actId="14100"/>
          <ac:cxnSpMkLst>
            <pc:docMk/>
            <pc:sldMk cId="0" sldId="274"/>
            <ac:cxnSpMk id="84" creationId="{7156B65F-7C3D-4FDF-B71B-88E6C3316D42}"/>
          </ac:cxnSpMkLst>
        </pc:cxnChg>
        <pc:cxnChg chg="add del mod">
          <ac:chgData name="Matt Carlson" userId="0e792f37f00095d9" providerId="LiveId" clId="{7B8C5E50-5D65-4BB9-960E-EDDF84EDB456}" dt="2021-05-22T05:07:43.010" v="76" actId="21"/>
          <ac:cxnSpMkLst>
            <pc:docMk/>
            <pc:sldMk cId="0" sldId="274"/>
            <ac:cxnSpMk id="85" creationId="{D1FA8880-CE65-4A1F-93C7-7796E738FDF9}"/>
          </ac:cxnSpMkLst>
        </pc:cxnChg>
        <pc:cxnChg chg="add mod">
          <ac:chgData name="Matt Carlson" userId="0e792f37f00095d9" providerId="LiveId" clId="{7B8C5E50-5D65-4BB9-960E-EDDF84EDB456}" dt="2021-05-22T05:07:54.111" v="81" actId="14100"/>
          <ac:cxnSpMkLst>
            <pc:docMk/>
            <pc:sldMk cId="0" sldId="274"/>
            <ac:cxnSpMk id="87" creationId="{2C3168C5-B130-49D9-A7B7-539D297B5523}"/>
          </ac:cxnSpMkLst>
        </pc:cxnChg>
        <pc:cxnChg chg="add mod">
          <ac:chgData name="Matt Carlson" userId="0e792f37f00095d9" providerId="LiveId" clId="{7B8C5E50-5D65-4BB9-960E-EDDF84EDB456}" dt="2021-05-22T05:11:18.575" v="156" actId="14100"/>
          <ac:cxnSpMkLst>
            <pc:docMk/>
            <pc:sldMk cId="0" sldId="274"/>
            <ac:cxnSpMk id="110" creationId="{B77B5864-ADE3-41B7-9DBB-8E07532DA785}"/>
          </ac:cxnSpMkLst>
        </pc:cxnChg>
      </pc:sldChg>
      <pc:sldChg chg="del">
        <pc:chgData name="Matt Carlson" userId="0e792f37f00095d9" providerId="LiveId" clId="{7B8C5E50-5D65-4BB9-960E-EDDF84EDB456}" dt="2021-05-22T05:10:16.165" v="107" actId="47"/>
        <pc:sldMkLst>
          <pc:docMk/>
          <pc:sldMk cId="0" sldId="275"/>
        </pc:sldMkLst>
      </pc:sldChg>
      <pc:sldChg chg="addSp delSp del mod">
        <pc:chgData name="Matt Carlson" userId="0e792f37f00095d9" providerId="LiveId" clId="{7B8C5E50-5D65-4BB9-960E-EDDF84EDB456}" dt="2021-05-22T05:10:16.165" v="107" actId="47"/>
        <pc:sldMkLst>
          <pc:docMk/>
          <pc:sldMk cId="0" sldId="276"/>
        </pc:sldMkLst>
        <pc:spChg chg="add del">
          <ac:chgData name="Matt Carlson" userId="0e792f37f00095d9" providerId="LiveId" clId="{7B8C5E50-5D65-4BB9-960E-EDDF84EDB456}" dt="2021-05-22T04:52:57.026" v="1" actId="21"/>
          <ac:spMkLst>
            <pc:docMk/>
            <pc:sldMk cId="0" sldId="276"/>
            <ac:spMk id="6439" creationId="{00000000-0000-0000-0000-000000000000}"/>
          </ac:spMkLst>
        </pc:spChg>
      </pc:sldChg>
      <pc:sldChg chg="del">
        <pc:chgData name="Matt Carlson" userId="0e792f37f00095d9" providerId="LiveId" clId="{7B8C5E50-5D65-4BB9-960E-EDDF84EDB456}" dt="2021-05-22T05:10:16.165" v="107" actId="47"/>
        <pc:sldMkLst>
          <pc:docMk/>
          <pc:sldMk cId="0" sldId="279"/>
        </pc:sldMkLst>
      </pc:sldChg>
      <pc:sldChg chg="del">
        <pc:chgData name="Matt Carlson" userId="0e792f37f00095d9" providerId="LiveId" clId="{7B8C5E50-5D65-4BB9-960E-EDDF84EDB456}" dt="2021-05-22T05:10:16.165" v="107" actId="47"/>
        <pc:sldMkLst>
          <pc:docMk/>
          <pc:sldMk cId="0" sldId="280"/>
        </pc:sldMkLst>
      </pc:sldChg>
      <pc:sldChg chg="del">
        <pc:chgData name="Matt Carlson" userId="0e792f37f00095d9" providerId="LiveId" clId="{7B8C5E50-5D65-4BB9-960E-EDDF84EDB456}" dt="2021-05-22T05:10:16.165" v="107" actId="47"/>
        <pc:sldMkLst>
          <pc:docMk/>
          <pc:sldMk cId="4083254824" sldId="282"/>
        </pc:sldMkLst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2136A7-CFB6-41AA-A7F0-BDA8F18DCDEC}"/>
              </a:ext>
            </a:extLst>
          </p:cNvPr>
          <p:cNvGrpSpPr/>
          <p:nvPr/>
        </p:nvGrpSpPr>
        <p:grpSpPr>
          <a:xfrm>
            <a:off x="1012323" y="5592331"/>
            <a:ext cx="539624" cy="1822953"/>
            <a:chOff x="-1500479" y="3732213"/>
            <a:chExt cx="393700" cy="1271588"/>
          </a:xfrm>
        </p:grpSpPr>
        <p:sp>
          <p:nvSpPr>
            <p:cNvPr id="108" name="AutoShape 14">
              <a:extLst>
                <a:ext uri="{FF2B5EF4-FFF2-40B4-BE49-F238E27FC236}">
                  <a16:creationId xmlns:a16="http://schemas.microsoft.com/office/drawing/2014/main" id="{C9748F99-AEC5-473E-BE45-1F1AA3B4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428507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AutoShape 15">
              <a:extLst>
                <a:ext uri="{FF2B5EF4-FFF2-40B4-BE49-F238E27FC236}">
                  <a16:creationId xmlns:a16="http://schemas.microsoft.com/office/drawing/2014/main" id="{6B687CB4-42BB-43B6-B06F-42525727B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3732213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6028FE74-0395-44A4-A730-E25BBCA6F270}"/>
              </a:ext>
            </a:extLst>
          </p:cNvPr>
          <p:cNvGrpSpPr>
            <a:grpSpLocks/>
          </p:cNvGrpSpPr>
          <p:nvPr/>
        </p:nvGrpSpPr>
        <p:grpSpPr bwMode="auto">
          <a:xfrm>
            <a:off x="4418990" y="4292522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5AC761A-BB4A-48FF-AB27-68B5CB982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25EB8401-6CC6-4E1A-920A-5CBE2D45D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574CE855-C046-4381-BBFD-CF1F7CAB5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261B0EE-4600-4E3B-9AC6-6E4FA9C4855F}"/>
              </a:ext>
            </a:extLst>
          </p:cNvPr>
          <p:cNvGrpSpPr/>
          <p:nvPr/>
        </p:nvGrpSpPr>
        <p:grpSpPr>
          <a:xfrm>
            <a:off x="3124478" y="5120083"/>
            <a:ext cx="393700" cy="1271588"/>
            <a:chOff x="-1500479" y="3732213"/>
            <a:chExt cx="393700" cy="1271588"/>
          </a:xfrm>
        </p:grpSpPr>
        <p:sp>
          <p:nvSpPr>
            <p:cNvPr id="69" name="AutoShape 14">
              <a:extLst>
                <a:ext uri="{FF2B5EF4-FFF2-40B4-BE49-F238E27FC236}">
                  <a16:creationId xmlns:a16="http://schemas.microsoft.com/office/drawing/2014/main" id="{4EB0A128-C142-4FFC-BD55-EEB82C8F5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428507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AutoShape 15">
              <a:extLst>
                <a:ext uri="{FF2B5EF4-FFF2-40B4-BE49-F238E27FC236}">
                  <a16:creationId xmlns:a16="http://schemas.microsoft.com/office/drawing/2014/main" id="{1C6233D4-18D2-436A-85C8-07188375D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3732213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2724430" y="6541006"/>
            <a:ext cx="498454" cy="1134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oup 29">
            <a:extLst>
              <a:ext uri="{FF2B5EF4-FFF2-40B4-BE49-F238E27FC236}">
                <a16:creationId xmlns:a16="http://schemas.microsoft.com/office/drawing/2014/main" id="{C9504791-3C05-4AC3-BE13-F61DDCF78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79279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Go that way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marks, facing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rounds, 110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8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8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A367384C-EA54-4A92-AB0A-B7BCCBF9B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F88FA5E-1A04-4C9E-B2F6-8D9BDC50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Freeform 55">
            <a:extLst>
              <a:ext uri="{FF2B5EF4-FFF2-40B4-BE49-F238E27FC236}">
                <a16:creationId xmlns:a16="http://schemas.microsoft.com/office/drawing/2014/main" id="{7EA7A8F0-D671-419B-8704-DADB22B79EF9}"/>
              </a:ext>
            </a:extLst>
          </p:cNvPr>
          <p:cNvSpPr>
            <a:spLocks/>
          </p:cNvSpPr>
          <p:nvPr/>
        </p:nvSpPr>
        <p:spPr bwMode="auto">
          <a:xfrm flipH="1">
            <a:off x="1117352" y="5347190"/>
            <a:ext cx="1610167" cy="22585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55">
            <a:extLst>
              <a:ext uri="{FF2B5EF4-FFF2-40B4-BE49-F238E27FC236}">
                <a16:creationId xmlns:a16="http://schemas.microsoft.com/office/drawing/2014/main" id="{33203142-2694-4556-8A78-C5B7B64D5578}"/>
              </a:ext>
            </a:extLst>
          </p:cNvPr>
          <p:cNvSpPr>
            <a:spLocks/>
          </p:cNvSpPr>
          <p:nvPr/>
        </p:nvSpPr>
        <p:spPr bwMode="auto">
          <a:xfrm>
            <a:off x="2494353" y="5083665"/>
            <a:ext cx="233165" cy="158100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B6334C-34E3-4849-825D-9C8B3C0C8DA3}"/>
              </a:ext>
            </a:extLst>
          </p:cNvPr>
          <p:cNvGrpSpPr/>
          <p:nvPr/>
        </p:nvGrpSpPr>
        <p:grpSpPr>
          <a:xfrm>
            <a:off x="5257800" y="3745309"/>
            <a:ext cx="1290497" cy="644968"/>
            <a:chOff x="5255538" y="3733800"/>
            <a:chExt cx="1290497" cy="64496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E8A9FDA-2ECA-4F77-9FA8-2A085F1B680A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5F0C03C-23F8-4CC0-AA63-76CFA6681B67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0ADB53E-F37A-4759-91C8-7138D8676C79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365D7E4-5EB8-4069-8261-D2AEA1039988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9F36CE3-08B3-49DC-B721-73D36567EEFB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F4F5BB2-43B9-4756-AE47-88F112B0E937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356A6C-A33A-49F1-BFF9-657563A71CD6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4B7B63-9323-4EAE-B3BE-6874E830490B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15CD73F-ED6C-4742-A9B2-339C57E55D14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6A95A6-FCE5-49F6-9B71-E2224E0F242C}"/>
              </a:ext>
            </a:extLst>
          </p:cNvPr>
          <p:cNvGrpSpPr/>
          <p:nvPr/>
        </p:nvGrpSpPr>
        <p:grpSpPr>
          <a:xfrm>
            <a:off x="5405580" y="4884169"/>
            <a:ext cx="393700" cy="1271588"/>
            <a:chOff x="-1500479" y="3732213"/>
            <a:chExt cx="393700" cy="1271588"/>
          </a:xfrm>
        </p:grpSpPr>
        <p:sp>
          <p:nvSpPr>
            <p:cNvPr id="65" name="AutoShape 14">
              <a:extLst>
                <a:ext uri="{FF2B5EF4-FFF2-40B4-BE49-F238E27FC236}">
                  <a16:creationId xmlns:a16="http://schemas.microsoft.com/office/drawing/2014/main" id="{9CD800D4-32AC-4A53-9029-4149647D7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428507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" name="AutoShape 15">
              <a:extLst>
                <a:ext uri="{FF2B5EF4-FFF2-40B4-BE49-F238E27FC236}">
                  <a16:creationId xmlns:a16="http://schemas.microsoft.com/office/drawing/2014/main" id="{120D25A6-D9B4-4C85-9EB7-054A9ACEC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3732213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7" name="Freeform 55">
            <a:extLst>
              <a:ext uri="{FF2B5EF4-FFF2-40B4-BE49-F238E27FC236}">
                <a16:creationId xmlns:a16="http://schemas.microsoft.com/office/drawing/2014/main" id="{9C3D0665-4E2A-46F1-BE35-EB214EA8F7A8}"/>
              </a:ext>
            </a:extLst>
          </p:cNvPr>
          <p:cNvSpPr>
            <a:spLocks/>
          </p:cNvSpPr>
          <p:nvPr/>
        </p:nvSpPr>
        <p:spPr bwMode="auto">
          <a:xfrm flipH="1">
            <a:off x="3222884" y="4756998"/>
            <a:ext cx="1345053" cy="178400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" name="Group 29">
            <a:extLst>
              <a:ext uri="{FF2B5EF4-FFF2-40B4-BE49-F238E27FC236}">
                <a16:creationId xmlns:a16="http://schemas.microsoft.com/office/drawing/2014/main" id="{089F0475-CDA4-49DD-9E5B-597916B90A67}"/>
              </a:ext>
            </a:extLst>
          </p:cNvPr>
          <p:cNvGrpSpPr>
            <a:grpSpLocks/>
          </p:cNvGrpSpPr>
          <p:nvPr/>
        </p:nvGrpSpPr>
        <p:grpSpPr bwMode="auto">
          <a:xfrm>
            <a:off x="393699" y="3693398"/>
            <a:ext cx="287338" cy="790575"/>
            <a:chOff x="528" y="240"/>
            <a:chExt cx="181" cy="498"/>
          </a:xfrm>
        </p:grpSpPr>
        <p:sp>
          <p:nvSpPr>
            <p:cNvPr id="72" name="Line 30">
              <a:extLst>
                <a:ext uri="{FF2B5EF4-FFF2-40B4-BE49-F238E27FC236}">
                  <a16:creationId xmlns:a16="http://schemas.microsoft.com/office/drawing/2014/main" id="{0D5B8042-8D41-4F96-ACF9-D3B6F0C9E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1">
              <a:extLst>
                <a:ext uri="{FF2B5EF4-FFF2-40B4-BE49-F238E27FC236}">
                  <a16:creationId xmlns:a16="http://schemas.microsoft.com/office/drawing/2014/main" id="{67CB6ED1-289A-4FBD-BAEA-3B9C13276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FF1176A1-A2B1-4460-9C43-5A46A3320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29">
            <a:extLst>
              <a:ext uri="{FF2B5EF4-FFF2-40B4-BE49-F238E27FC236}">
                <a16:creationId xmlns:a16="http://schemas.microsoft.com/office/drawing/2014/main" id="{FF88A51F-4C72-488F-A001-E143DEA8DA13}"/>
              </a:ext>
            </a:extLst>
          </p:cNvPr>
          <p:cNvGrpSpPr>
            <a:grpSpLocks/>
          </p:cNvGrpSpPr>
          <p:nvPr/>
        </p:nvGrpSpPr>
        <p:grpSpPr bwMode="auto">
          <a:xfrm>
            <a:off x="736174" y="3684290"/>
            <a:ext cx="287338" cy="790575"/>
            <a:chOff x="528" y="240"/>
            <a:chExt cx="181" cy="498"/>
          </a:xfrm>
        </p:grpSpPr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7FE2FF9C-C51E-4811-9460-831D9DF2C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1">
              <a:extLst>
                <a:ext uri="{FF2B5EF4-FFF2-40B4-BE49-F238E27FC236}">
                  <a16:creationId xmlns:a16="http://schemas.microsoft.com/office/drawing/2014/main" id="{1B53910C-5ABA-4571-9FF1-4FAD7562E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BC8379D4-36A6-4BE7-B63C-E423681E4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288">
            <a:extLst>
              <a:ext uri="{FF2B5EF4-FFF2-40B4-BE49-F238E27FC236}">
                <a16:creationId xmlns:a16="http://schemas.microsoft.com/office/drawing/2014/main" id="{D0583A97-B981-4AED-9C3D-A75281D8C1E0}"/>
              </a:ext>
            </a:extLst>
          </p:cNvPr>
          <p:cNvGrpSpPr>
            <a:grpSpLocks/>
          </p:cNvGrpSpPr>
          <p:nvPr/>
        </p:nvGrpSpPr>
        <p:grpSpPr bwMode="auto">
          <a:xfrm>
            <a:off x="5826680" y="5347190"/>
            <a:ext cx="222250" cy="858838"/>
            <a:chOff x="384" y="816"/>
            <a:chExt cx="140" cy="541"/>
          </a:xfrm>
        </p:grpSpPr>
        <p:sp>
          <p:nvSpPr>
            <p:cNvPr id="80" name="Line 289">
              <a:extLst>
                <a:ext uri="{FF2B5EF4-FFF2-40B4-BE49-F238E27FC236}">
                  <a16:creationId xmlns:a16="http://schemas.microsoft.com/office/drawing/2014/main" id="{B2BB22AE-BA96-41C0-A511-927FC7EB9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90">
              <a:extLst>
                <a:ext uri="{FF2B5EF4-FFF2-40B4-BE49-F238E27FC236}">
                  <a16:creationId xmlns:a16="http://schemas.microsoft.com/office/drawing/2014/main" id="{0AE8A242-30C8-487C-9A1A-E95A88541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291">
              <a:extLst>
                <a:ext uri="{FF2B5EF4-FFF2-40B4-BE49-F238E27FC236}">
                  <a16:creationId xmlns:a16="http://schemas.microsoft.com/office/drawing/2014/main" id="{43B8EAFA-A30C-4241-8A1E-AB91B859DD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07C4C34-1D19-404E-B4E8-2525597EEA62}"/>
              </a:ext>
            </a:extLst>
          </p:cNvPr>
          <p:cNvCxnSpPr>
            <a:cxnSpLocks/>
          </p:cNvCxnSpPr>
          <p:nvPr/>
        </p:nvCxnSpPr>
        <p:spPr>
          <a:xfrm flipH="1">
            <a:off x="747287" y="7597664"/>
            <a:ext cx="395340" cy="2046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56B65F-7C3D-4FDF-B71B-88E6C3316D42}"/>
              </a:ext>
            </a:extLst>
          </p:cNvPr>
          <p:cNvCxnSpPr>
            <a:cxnSpLocks/>
          </p:cNvCxnSpPr>
          <p:nvPr/>
        </p:nvCxnSpPr>
        <p:spPr>
          <a:xfrm>
            <a:off x="747287" y="7802294"/>
            <a:ext cx="0" cy="5035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FA8880-CE65-4A1F-93C7-7796E738FDF9}"/>
              </a:ext>
            </a:extLst>
          </p:cNvPr>
          <p:cNvCxnSpPr>
            <a:cxnSpLocks/>
          </p:cNvCxnSpPr>
          <p:nvPr/>
        </p:nvCxnSpPr>
        <p:spPr>
          <a:xfrm flipH="1" flipV="1">
            <a:off x="4567937" y="5785049"/>
            <a:ext cx="821625" cy="271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C3168C5-B130-49D9-A7B7-539D297B5523}"/>
              </a:ext>
            </a:extLst>
          </p:cNvPr>
          <p:cNvCxnSpPr>
            <a:cxnSpLocks/>
          </p:cNvCxnSpPr>
          <p:nvPr/>
        </p:nvCxnSpPr>
        <p:spPr>
          <a:xfrm flipV="1">
            <a:off x="4965669" y="6035845"/>
            <a:ext cx="430069" cy="829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29">
            <a:extLst>
              <a:ext uri="{FF2B5EF4-FFF2-40B4-BE49-F238E27FC236}">
                <a16:creationId xmlns:a16="http://schemas.microsoft.com/office/drawing/2014/main" id="{2DE085BB-F77E-42B5-8E10-A439CA09BC4C}"/>
              </a:ext>
            </a:extLst>
          </p:cNvPr>
          <p:cNvGrpSpPr>
            <a:grpSpLocks/>
          </p:cNvGrpSpPr>
          <p:nvPr/>
        </p:nvGrpSpPr>
        <p:grpSpPr bwMode="auto">
          <a:xfrm>
            <a:off x="1574106" y="3970449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BAD496A7-EC01-4227-AC78-18B48A7B8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FAFB7C2A-C458-4BC9-8459-2900DBFA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BB3EF7AC-6A80-4440-AEAE-C312CCB3E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E5B7C992-CBA0-4C28-9132-3C5960DFC553}"/>
              </a:ext>
            </a:extLst>
          </p:cNvPr>
          <p:cNvGrpSpPr>
            <a:grpSpLocks/>
          </p:cNvGrpSpPr>
          <p:nvPr/>
        </p:nvGrpSpPr>
        <p:grpSpPr bwMode="auto">
          <a:xfrm>
            <a:off x="2385638" y="3775980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352FA560-20E6-4146-A78D-E4B27FF2C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688F4595-EA84-423F-A3B7-0B4782988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C76204F5-0BFC-413F-A605-63E4719F7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B6E6639A-8759-407D-862B-0977460DAA24}"/>
              </a:ext>
            </a:extLst>
          </p:cNvPr>
          <p:cNvGrpSpPr>
            <a:grpSpLocks/>
          </p:cNvGrpSpPr>
          <p:nvPr/>
        </p:nvGrpSpPr>
        <p:grpSpPr bwMode="auto">
          <a:xfrm>
            <a:off x="3108762" y="3769630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3FE564EE-CB22-4917-BE1E-DECFD71AF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C73ABA96-7486-4943-8541-0303FD4B3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3D0B97CC-262B-41A5-9DC0-17C778229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Freeform 36">
            <a:extLst>
              <a:ext uri="{FF2B5EF4-FFF2-40B4-BE49-F238E27FC236}">
                <a16:creationId xmlns:a16="http://schemas.microsoft.com/office/drawing/2014/main" id="{DB32556C-74AE-455E-BB94-62B7C8D051E8}"/>
              </a:ext>
            </a:extLst>
          </p:cNvPr>
          <p:cNvSpPr>
            <a:spLocks/>
          </p:cNvSpPr>
          <p:nvPr/>
        </p:nvSpPr>
        <p:spPr bwMode="auto">
          <a:xfrm>
            <a:off x="574812" y="3685085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77B5864-ADE3-41B7-9DBB-8E07532DA785}"/>
              </a:ext>
            </a:extLst>
          </p:cNvPr>
          <p:cNvCxnSpPr>
            <a:cxnSpLocks/>
          </p:cNvCxnSpPr>
          <p:nvPr/>
        </p:nvCxnSpPr>
        <p:spPr>
          <a:xfrm flipH="1">
            <a:off x="975381" y="8386369"/>
            <a:ext cx="5765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4ECE58-EBE4-4442-88B7-23A787EC6598}"/>
              </a:ext>
            </a:extLst>
          </p:cNvPr>
          <p:cNvSpPr txBox="1"/>
          <p:nvPr/>
        </p:nvSpPr>
        <p:spPr>
          <a:xfrm>
            <a:off x="1002247" y="8211371"/>
            <a:ext cx="57185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b="1" dirty="0" err="1"/>
              <a:t>X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125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164</cp:revision>
  <dcterms:created xsi:type="dcterms:W3CDTF">2002-08-21T12:11:08Z</dcterms:created>
  <dcterms:modified xsi:type="dcterms:W3CDTF">2021-05-22T05:14:11Z</dcterms:modified>
  <cp:category>Shooting</cp:category>
</cp:coreProperties>
</file>