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CB09B-6130-4EC4-A458-8175E2B574D9}" v="3" dt="2021-05-22T05:59:10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>
        <p:scale>
          <a:sx n="100" d="100"/>
          <a:sy n="100" d="100"/>
        </p:scale>
        <p:origin x="2490" y="7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roup 29">
            <a:extLst>
              <a:ext uri="{FF2B5EF4-FFF2-40B4-BE49-F238E27FC236}">
                <a16:creationId xmlns:a16="http://schemas.microsoft.com/office/drawing/2014/main" id="{C9504791-3C05-4AC3-BE13-F61DDCF78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436535"/>
              </p:ext>
            </p:extLst>
          </p:nvPr>
        </p:nvGraphicFramePr>
        <p:xfrm>
          <a:off x="177800" y="165100"/>
          <a:ext cx="6997700" cy="27248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Index It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anywhere in the shooting area, facing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the shooting area, facing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20 rounds, 100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3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8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A367384C-EA54-4A92-AB0A-B7BCCBF9B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1F88FA5E-1A04-4C9E-B2F6-8D9BDC506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F24C393-6969-4BE4-A128-85EBB5EAC9BC}"/>
              </a:ext>
            </a:extLst>
          </p:cNvPr>
          <p:cNvCxnSpPr/>
          <p:nvPr/>
        </p:nvCxnSpPr>
        <p:spPr>
          <a:xfrm flipH="1">
            <a:off x="2880557" y="7398355"/>
            <a:ext cx="474672" cy="113214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Group 134">
            <a:extLst>
              <a:ext uri="{FF2B5EF4-FFF2-40B4-BE49-F238E27FC236}">
                <a16:creationId xmlns:a16="http://schemas.microsoft.com/office/drawing/2014/main" id="{4E6469F3-7AB3-47F5-9A3D-E594B549AFEA}"/>
              </a:ext>
            </a:extLst>
          </p:cNvPr>
          <p:cNvGrpSpPr>
            <a:grpSpLocks/>
          </p:cNvGrpSpPr>
          <p:nvPr/>
        </p:nvGrpSpPr>
        <p:grpSpPr bwMode="auto">
          <a:xfrm>
            <a:off x="5380774" y="4124932"/>
            <a:ext cx="435565" cy="812602"/>
            <a:chOff x="6567675" y="5410200"/>
            <a:chExt cx="464603" cy="866774"/>
          </a:xfrm>
        </p:grpSpPr>
        <p:grpSp>
          <p:nvGrpSpPr>
            <p:cNvPr id="52" name="Group 29">
              <a:extLst>
                <a:ext uri="{FF2B5EF4-FFF2-40B4-BE49-F238E27FC236}">
                  <a16:creationId xmlns:a16="http://schemas.microsoft.com/office/drawing/2014/main" id="{EB807C2F-0244-4BCA-A924-B3EC18C19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7675" y="5410200"/>
              <a:ext cx="304800" cy="866774"/>
              <a:chOff x="528" y="240"/>
              <a:chExt cx="181" cy="498"/>
            </a:xfrm>
            <a:gradFill>
              <a:gsLst>
                <a:gs pos="0">
                  <a:srgbClr val="FFC000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</p:grpSpPr>
          <p:sp>
            <p:nvSpPr>
              <p:cNvPr id="54" name="Line 30">
                <a:extLst>
                  <a:ext uri="{FF2B5EF4-FFF2-40B4-BE49-F238E27FC236}">
                    <a16:creationId xmlns:a16="http://schemas.microsoft.com/office/drawing/2014/main" id="{5CE87DDD-B7BD-4693-BB45-F52A73C4A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688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55" name="Line 31">
                <a:extLst>
                  <a:ext uri="{FF2B5EF4-FFF2-40B4-BE49-F238E27FC236}">
                    <a16:creationId xmlns:a16="http://schemas.microsoft.com/office/drawing/2014/main" id="{BE971C1B-56BB-40A1-B98E-041D2CA02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688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56" name="Freeform 32">
                <a:extLst>
                  <a:ext uri="{FF2B5EF4-FFF2-40B4-BE49-F238E27FC236}">
                    <a16:creationId xmlns:a16="http://schemas.microsoft.com/office/drawing/2014/main" id="{7C25BFFE-3488-42A1-A4FA-A2563664A0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6 w 277"/>
                  <a:gd name="T1" fmla="*/ 0 h 517"/>
                  <a:gd name="T2" fmla="*/ 35 w 277"/>
                  <a:gd name="T3" fmla="*/ 0 h 517"/>
                  <a:gd name="T4" fmla="*/ 35 w 277"/>
                  <a:gd name="T5" fmla="*/ 18 h 517"/>
                  <a:gd name="T6" fmla="*/ 41 w 277"/>
                  <a:gd name="T7" fmla="*/ 18 h 517"/>
                  <a:gd name="T8" fmla="*/ 50 w 277"/>
                  <a:gd name="T9" fmla="*/ 24 h 517"/>
                  <a:gd name="T10" fmla="*/ 50 w 277"/>
                  <a:gd name="T11" fmla="*/ 71 h 517"/>
                  <a:gd name="T12" fmla="*/ 41 w 277"/>
                  <a:gd name="T13" fmla="*/ 88 h 517"/>
                  <a:gd name="T14" fmla="*/ 9 w 277"/>
                  <a:gd name="T15" fmla="*/ 88 h 517"/>
                  <a:gd name="T16" fmla="*/ 0 w 277"/>
                  <a:gd name="T17" fmla="*/ 71 h 517"/>
                  <a:gd name="T18" fmla="*/ 0 w 277"/>
                  <a:gd name="T19" fmla="*/ 24 h 517"/>
                  <a:gd name="T20" fmla="*/ 9 w 277"/>
                  <a:gd name="T21" fmla="*/ 18 h 517"/>
                  <a:gd name="T22" fmla="*/ 16 w 277"/>
                  <a:gd name="T23" fmla="*/ 18 h 517"/>
                  <a:gd name="T24" fmla="*/ 16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938" dirty="0"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53" name="TextBox 114">
              <a:extLst>
                <a:ext uri="{FF2B5EF4-FFF2-40B4-BE49-F238E27FC236}">
                  <a16:creationId xmlns:a16="http://schemas.microsoft.com/office/drawing/2014/main" id="{117C2B67-6ABC-42DB-AE14-B31704D60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1278" y="5633840"/>
              <a:ext cx="381000" cy="252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938" dirty="0"/>
            </a:p>
          </p:txBody>
        </p:sp>
      </p:grpSp>
      <p:grpSp>
        <p:nvGrpSpPr>
          <p:cNvPr id="57" name="Group 29">
            <a:extLst>
              <a:ext uri="{FF2B5EF4-FFF2-40B4-BE49-F238E27FC236}">
                <a16:creationId xmlns:a16="http://schemas.microsoft.com/office/drawing/2014/main" id="{D6DD32EB-9170-457D-BE61-C6217DE37E33}"/>
              </a:ext>
            </a:extLst>
          </p:cNvPr>
          <p:cNvGrpSpPr>
            <a:grpSpLocks/>
          </p:cNvGrpSpPr>
          <p:nvPr/>
        </p:nvGrpSpPr>
        <p:grpSpPr bwMode="auto">
          <a:xfrm>
            <a:off x="3842706" y="4664377"/>
            <a:ext cx="285750" cy="812601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58" name="Line 30">
              <a:extLst>
                <a:ext uri="{FF2B5EF4-FFF2-40B4-BE49-F238E27FC236}">
                  <a16:creationId xmlns:a16="http://schemas.microsoft.com/office/drawing/2014/main" id="{BB26B216-F8E7-49FD-9061-03AC887A9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88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9" name="Line 31">
              <a:extLst>
                <a:ext uri="{FF2B5EF4-FFF2-40B4-BE49-F238E27FC236}">
                  <a16:creationId xmlns:a16="http://schemas.microsoft.com/office/drawing/2014/main" id="{C1B00D16-D014-4F7A-82B3-597F8B007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88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8758C9DA-E4DA-4C00-AE22-B439F733C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938" dirty="0"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61" name="AutoShape 28">
            <a:extLst>
              <a:ext uri="{FF2B5EF4-FFF2-40B4-BE49-F238E27FC236}">
                <a16:creationId xmlns:a16="http://schemas.microsoft.com/office/drawing/2014/main" id="{DE39988C-1B9D-4CB2-AB2D-72C222E18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073" y="5221038"/>
            <a:ext cx="303609" cy="53280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88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8F4D79A-898C-445C-9190-0C1C65C58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746" y="4825584"/>
            <a:ext cx="314352" cy="542972"/>
          </a:xfrm>
          <a:prstGeom prst="rect">
            <a:avLst/>
          </a:prstGeom>
        </p:spPr>
      </p:pic>
      <p:grpSp>
        <p:nvGrpSpPr>
          <p:cNvPr id="63" name="Group 29">
            <a:extLst>
              <a:ext uri="{FF2B5EF4-FFF2-40B4-BE49-F238E27FC236}">
                <a16:creationId xmlns:a16="http://schemas.microsoft.com/office/drawing/2014/main" id="{2A0CD55D-2E52-4AFE-AD8C-987211BC0B7C}"/>
              </a:ext>
            </a:extLst>
          </p:cNvPr>
          <p:cNvGrpSpPr>
            <a:grpSpLocks/>
          </p:cNvGrpSpPr>
          <p:nvPr/>
        </p:nvGrpSpPr>
        <p:grpSpPr bwMode="auto">
          <a:xfrm>
            <a:off x="5835911" y="5151852"/>
            <a:ext cx="285750" cy="812601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63ED9DDA-419B-4A8F-B37F-AC476F573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88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5" name="Line 31">
              <a:extLst>
                <a:ext uri="{FF2B5EF4-FFF2-40B4-BE49-F238E27FC236}">
                  <a16:creationId xmlns:a16="http://schemas.microsoft.com/office/drawing/2014/main" id="{ACBF216C-94F0-41C9-BCB5-A721CDAC0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88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16FFE272-AFEF-4458-80F8-EE7A4F30C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938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67" name="Group 33">
            <a:extLst>
              <a:ext uri="{FF2B5EF4-FFF2-40B4-BE49-F238E27FC236}">
                <a16:creationId xmlns:a16="http://schemas.microsoft.com/office/drawing/2014/main" id="{749B04F6-E73C-4B39-AFD7-1660E268D222}"/>
              </a:ext>
            </a:extLst>
          </p:cNvPr>
          <p:cNvGrpSpPr>
            <a:grpSpLocks/>
          </p:cNvGrpSpPr>
          <p:nvPr/>
        </p:nvGrpSpPr>
        <p:grpSpPr bwMode="auto">
          <a:xfrm>
            <a:off x="6018172" y="5155284"/>
            <a:ext cx="272356" cy="738188"/>
            <a:chOff x="2244" y="2118"/>
            <a:chExt cx="181" cy="499"/>
          </a:xfrm>
        </p:grpSpPr>
        <p:sp>
          <p:nvSpPr>
            <p:cNvPr id="68" name="Line 34">
              <a:extLst>
                <a:ext uri="{FF2B5EF4-FFF2-40B4-BE49-F238E27FC236}">
                  <a16:creationId xmlns:a16="http://schemas.microsoft.com/office/drawing/2014/main" id="{7BC41A98-6CA3-4E68-9F40-A7C045F16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69" name="Line 35">
              <a:extLst>
                <a:ext uri="{FF2B5EF4-FFF2-40B4-BE49-F238E27FC236}">
                  <a16:creationId xmlns:a16="http://schemas.microsoft.com/office/drawing/2014/main" id="{2E50E833-D682-4B6F-AB9A-4E666D3F8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65D44C21-B687-42AC-B6C5-34A1CF874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71" name="Group 406">
            <a:extLst>
              <a:ext uri="{FF2B5EF4-FFF2-40B4-BE49-F238E27FC236}">
                <a16:creationId xmlns:a16="http://schemas.microsoft.com/office/drawing/2014/main" id="{1A763FCD-3F33-478D-8ADE-D37BD8B9AC55}"/>
              </a:ext>
            </a:extLst>
          </p:cNvPr>
          <p:cNvGrpSpPr>
            <a:grpSpLocks/>
          </p:cNvGrpSpPr>
          <p:nvPr/>
        </p:nvGrpSpPr>
        <p:grpSpPr bwMode="auto">
          <a:xfrm>
            <a:off x="1067031" y="4544856"/>
            <a:ext cx="208359" cy="805161"/>
            <a:chOff x="2064" y="768"/>
            <a:chExt cx="140" cy="541"/>
          </a:xfrm>
        </p:grpSpPr>
        <p:sp>
          <p:nvSpPr>
            <p:cNvPr id="72" name="Line 407">
              <a:extLst>
                <a:ext uri="{FF2B5EF4-FFF2-40B4-BE49-F238E27FC236}">
                  <a16:creationId xmlns:a16="http://schemas.microsoft.com/office/drawing/2014/main" id="{86FCDEAD-020F-4D7F-8380-6D870FD50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73" name="Line 408">
              <a:extLst>
                <a:ext uri="{FF2B5EF4-FFF2-40B4-BE49-F238E27FC236}">
                  <a16:creationId xmlns:a16="http://schemas.microsoft.com/office/drawing/2014/main" id="{FC93B38B-DC45-4C8B-827F-0CDDB9651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74" name="Freeform 410">
              <a:extLst>
                <a:ext uri="{FF2B5EF4-FFF2-40B4-BE49-F238E27FC236}">
                  <a16:creationId xmlns:a16="http://schemas.microsoft.com/office/drawing/2014/main" id="{EFD88812-D041-4416-8906-393D2A67E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768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75" name="Group 394">
            <a:extLst>
              <a:ext uri="{FF2B5EF4-FFF2-40B4-BE49-F238E27FC236}">
                <a16:creationId xmlns:a16="http://schemas.microsoft.com/office/drawing/2014/main" id="{76C47B77-1F96-4A73-9CD8-7CBB4B551147}"/>
              </a:ext>
            </a:extLst>
          </p:cNvPr>
          <p:cNvGrpSpPr>
            <a:grpSpLocks/>
          </p:cNvGrpSpPr>
          <p:nvPr/>
        </p:nvGrpSpPr>
        <p:grpSpPr bwMode="auto">
          <a:xfrm>
            <a:off x="736630" y="5133255"/>
            <a:ext cx="208360" cy="805161"/>
            <a:chOff x="1872" y="768"/>
            <a:chExt cx="140" cy="541"/>
          </a:xfrm>
        </p:grpSpPr>
        <p:sp>
          <p:nvSpPr>
            <p:cNvPr id="76" name="Line 395">
              <a:extLst>
                <a:ext uri="{FF2B5EF4-FFF2-40B4-BE49-F238E27FC236}">
                  <a16:creationId xmlns:a16="http://schemas.microsoft.com/office/drawing/2014/main" id="{72240945-8326-4420-9A75-E85062C1E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77" name="Line 396">
              <a:extLst>
                <a:ext uri="{FF2B5EF4-FFF2-40B4-BE49-F238E27FC236}">
                  <a16:creationId xmlns:a16="http://schemas.microsoft.com/office/drawing/2014/main" id="{E0B38882-8521-48E8-BD03-090738E43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78" name="Freeform 398">
              <a:extLst>
                <a:ext uri="{FF2B5EF4-FFF2-40B4-BE49-F238E27FC236}">
                  <a16:creationId xmlns:a16="http://schemas.microsoft.com/office/drawing/2014/main" id="{E5BB3B05-E622-42D1-9495-BC2D911C3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768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79" name="Group 29">
            <a:extLst>
              <a:ext uri="{FF2B5EF4-FFF2-40B4-BE49-F238E27FC236}">
                <a16:creationId xmlns:a16="http://schemas.microsoft.com/office/drawing/2014/main" id="{3E8EDA68-FD41-4868-BA0B-207AB0DD299C}"/>
              </a:ext>
            </a:extLst>
          </p:cNvPr>
          <p:cNvGrpSpPr>
            <a:grpSpLocks/>
          </p:cNvGrpSpPr>
          <p:nvPr/>
        </p:nvGrpSpPr>
        <p:grpSpPr bwMode="auto">
          <a:xfrm>
            <a:off x="2266340" y="4587186"/>
            <a:ext cx="269379" cy="741164"/>
            <a:chOff x="528" y="240"/>
            <a:chExt cx="181" cy="498"/>
          </a:xfrm>
        </p:grpSpPr>
        <p:sp>
          <p:nvSpPr>
            <p:cNvPr id="80" name="Line 30">
              <a:extLst>
                <a:ext uri="{FF2B5EF4-FFF2-40B4-BE49-F238E27FC236}">
                  <a16:creationId xmlns:a16="http://schemas.microsoft.com/office/drawing/2014/main" id="{41BADC33-1E50-4647-8BBF-08110F0F3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81" name="Line 31">
              <a:extLst>
                <a:ext uri="{FF2B5EF4-FFF2-40B4-BE49-F238E27FC236}">
                  <a16:creationId xmlns:a16="http://schemas.microsoft.com/office/drawing/2014/main" id="{9A87B983-BACE-4050-8852-5B9A5C4D9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26CEB5ED-380C-4CB0-8181-0A8B424A3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83" name="Group 288">
            <a:extLst>
              <a:ext uri="{FF2B5EF4-FFF2-40B4-BE49-F238E27FC236}">
                <a16:creationId xmlns:a16="http://schemas.microsoft.com/office/drawing/2014/main" id="{A197254A-B409-4DA1-8624-D8961E323B4E}"/>
              </a:ext>
            </a:extLst>
          </p:cNvPr>
          <p:cNvGrpSpPr>
            <a:grpSpLocks/>
          </p:cNvGrpSpPr>
          <p:nvPr/>
        </p:nvGrpSpPr>
        <p:grpSpPr bwMode="auto">
          <a:xfrm>
            <a:off x="6674039" y="6253588"/>
            <a:ext cx="208359" cy="805161"/>
            <a:chOff x="384" y="816"/>
            <a:chExt cx="140" cy="541"/>
          </a:xfrm>
        </p:grpSpPr>
        <p:sp>
          <p:nvSpPr>
            <p:cNvPr id="84" name="Line 289">
              <a:extLst>
                <a:ext uri="{FF2B5EF4-FFF2-40B4-BE49-F238E27FC236}">
                  <a16:creationId xmlns:a16="http://schemas.microsoft.com/office/drawing/2014/main" id="{7F5EA6F6-761C-4318-870A-974A95A902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85" name="Line 290">
              <a:extLst>
                <a:ext uri="{FF2B5EF4-FFF2-40B4-BE49-F238E27FC236}">
                  <a16:creationId xmlns:a16="http://schemas.microsoft.com/office/drawing/2014/main" id="{4F8E7A66-9300-4230-ADFF-5658FE0886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86" name="Freeform 291">
              <a:extLst>
                <a:ext uri="{FF2B5EF4-FFF2-40B4-BE49-F238E27FC236}">
                  <a16:creationId xmlns:a16="http://schemas.microsoft.com/office/drawing/2014/main" id="{0DACBA33-E468-42F5-8D71-AC7CAC8C5D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87" name="Group 296">
            <a:extLst>
              <a:ext uri="{FF2B5EF4-FFF2-40B4-BE49-F238E27FC236}">
                <a16:creationId xmlns:a16="http://schemas.microsoft.com/office/drawing/2014/main" id="{2618F723-CA3D-4042-A94D-BCE8682E8067}"/>
              </a:ext>
            </a:extLst>
          </p:cNvPr>
          <p:cNvGrpSpPr>
            <a:grpSpLocks/>
          </p:cNvGrpSpPr>
          <p:nvPr/>
        </p:nvGrpSpPr>
        <p:grpSpPr bwMode="auto">
          <a:xfrm>
            <a:off x="6502889" y="6187607"/>
            <a:ext cx="208359" cy="805161"/>
            <a:chOff x="366" y="1371"/>
            <a:chExt cx="140" cy="541"/>
          </a:xfrm>
        </p:grpSpPr>
        <p:sp>
          <p:nvSpPr>
            <p:cNvPr id="88" name="Line 297">
              <a:extLst>
                <a:ext uri="{FF2B5EF4-FFF2-40B4-BE49-F238E27FC236}">
                  <a16:creationId xmlns:a16="http://schemas.microsoft.com/office/drawing/2014/main" id="{74B5D189-5941-4D8B-8FDE-66F41E0BC4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89" name="Line 298">
              <a:extLst>
                <a:ext uri="{FF2B5EF4-FFF2-40B4-BE49-F238E27FC236}">
                  <a16:creationId xmlns:a16="http://schemas.microsoft.com/office/drawing/2014/main" id="{64DE1564-A8CB-4EB3-8AFD-46359DB11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90" name="Freeform 299">
              <a:extLst>
                <a:ext uri="{FF2B5EF4-FFF2-40B4-BE49-F238E27FC236}">
                  <a16:creationId xmlns:a16="http://schemas.microsoft.com/office/drawing/2014/main" id="{9C9DBC1F-475A-43C0-BAFA-C39784AF84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91" name="Group 296">
            <a:extLst>
              <a:ext uri="{FF2B5EF4-FFF2-40B4-BE49-F238E27FC236}">
                <a16:creationId xmlns:a16="http://schemas.microsoft.com/office/drawing/2014/main" id="{2FBE4CD0-90BB-4D47-893F-3AE4348C3C16}"/>
              </a:ext>
            </a:extLst>
          </p:cNvPr>
          <p:cNvGrpSpPr>
            <a:grpSpLocks/>
          </p:cNvGrpSpPr>
          <p:nvPr/>
        </p:nvGrpSpPr>
        <p:grpSpPr bwMode="auto">
          <a:xfrm>
            <a:off x="6799056" y="6309175"/>
            <a:ext cx="208359" cy="805161"/>
            <a:chOff x="366" y="1371"/>
            <a:chExt cx="140" cy="541"/>
          </a:xfrm>
        </p:grpSpPr>
        <p:sp>
          <p:nvSpPr>
            <p:cNvPr id="92" name="Line 297">
              <a:extLst>
                <a:ext uri="{FF2B5EF4-FFF2-40B4-BE49-F238E27FC236}">
                  <a16:creationId xmlns:a16="http://schemas.microsoft.com/office/drawing/2014/main" id="{EC0BBA08-4F79-4528-A433-78D73FCE4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93" name="Line 298">
              <a:extLst>
                <a:ext uri="{FF2B5EF4-FFF2-40B4-BE49-F238E27FC236}">
                  <a16:creationId xmlns:a16="http://schemas.microsoft.com/office/drawing/2014/main" id="{DA2C9744-736F-46B4-ABB6-AD450381C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94" name="Freeform 299">
              <a:extLst>
                <a:ext uri="{FF2B5EF4-FFF2-40B4-BE49-F238E27FC236}">
                  <a16:creationId xmlns:a16="http://schemas.microsoft.com/office/drawing/2014/main" id="{7BCC536E-43D5-45C1-B819-5BF7AD92C1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95" name="Group 400">
            <a:extLst>
              <a:ext uri="{FF2B5EF4-FFF2-40B4-BE49-F238E27FC236}">
                <a16:creationId xmlns:a16="http://schemas.microsoft.com/office/drawing/2014/main" id="{C2470168-9703-4BAB-9A6B-CE9015848DB5}"/>
              </a:ext>
            </a:extLst>
          </p:cNvPr>
          <p:cNvGrpSpPr>
            <a:grpSpLocks/>
          </p:cNvGrpSpPr>
          <p:nvPr/>
        </p:nvGrpSpPr>
        <p:grpSpPr bwMode="auto">
          <a:xfrm>
            <a:off x="3197292" y="4719894"/>
            <a:ext cx="212825" cy="805161"/>
            <a:chOff x="2064" y="1440"/>
            <a:chExt cx="143" cy="541"/>
          </a:xfrm>
        </p:grpSpPr>
        <p:sp>
          <p:nvSpPr>
            <p:cNvPr id="96" name="Line 401">
              <a:extLst>
                <a:ext uri="{FF2B5EF4-FFF2-40B4-BE49-F238E27FC236}">
                  <a16:creationId xmlns:a16="http://schemas.microsoft.com/office/drawing/2014/main" id="{9195A606-5695-4CA4-A9A0-EDD5404EA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97" name="Line 402">
              <a:extLst>
                <a:ext uri="{FF2B5EF4-FFF2-40B4-BE49-F238E27FC236}">
                  <a16:creationId xmlns:a16="http://schemas.microsoft.com/office/drawing/2014/main" id="{92B020F9-E0A0-4D29-8275-7E7463EAEE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grpSp>
          <p:nvGrpSpPr>
            <p:cNvPr id="98" name="Group 403">
              <a:extLst>
                <a:ext uri="{FF2B5EF4-FFF2-40B4-BE49-F238E27FC236}">
                  <a16:creationId xmlns:a16="http://schemas.microsoft.com/office/drawing/2014/main" id="{3AB19A6E-F907-408E-B5B3-DB3F651C0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99" name="Freeform 404">
                <a:extLst>
                  <a:ext uri="{FF2B5EF4-FFF2-40B4-BE49-F238E27FC236}">
                    <a16:creationId xmlns:a16="http://schemas.microsoft.com/office/drawing/2014/main" id="{1FA59C3E-A0FC-4AFC-819E-D1B72ADCB3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88"/>
              </a:p>
            </p:txBody>
          </p:sp>
          <p:sp>
            <p:nvSpPr>
              <p:cNvPr id="100" name="Freeform 405">
                <a:extLst>
                  <a:ext uri="{FF2B5EF4-FFF2-40B4-BE49-F238E27FC236}">
                    <a16:creationId xmlns:a16="http://schemas.microsoft.com/office/drawing/2014/main" id="{BAF6E6F6-CD35-49AB-80F5-1244739C8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88"/>
              </a:p>
            </p:txBody>
          </p:sp>
        </p:grp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504B6D2-5EFF-4795-A43E-57C2B0295C47}"/>
              </a:ext>
            </a:extLst>
          </p:cNvPr>
          <p:cNvCxnSpPr/>
          <p:nvPr/>
        </p:nvCxnSpPr>
        <p:spPr>
          <a:xfrm flipH="1">
            <a:off x="3361025" y="7282250"/>
            <a:ext cx="491951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61">
            <a:extLst>
              <a:ext uri="{FF2B5EF4-FFF2-40B4-BE49-F238E27FC236}">
                <a16:creationId xmlns:a16="http://schemas.microsoft.com/office/drawing/2014/main" id="{CF176AD5-8850-4F29-8EEA-0E491BE05394}"/>
              </a:ext>
            </a:extLst>
          </p:cNvPr>
          <p:cNvGrpSpPr>
            <a:grpSpLocks/>
          </p:cNvGrpSpPr>
          <p:nvPr/>
        </p:nvGrpSpPr>
        <p:grpSpPr bwMode="auto">
          <a:xfrm>
            <a:off x="3355227" y="6101879"/>
            <a:ext cx="515138" cy="1288960"/>
            <a:chOff x="576" y="4512"/>
            <a:chExt cx="1222" cy="1029"/>
          </a:xfrm>
        </p:grpSpPr>
        <p:sp>
          <p:nvSpPr>
            <p:cNvPr id="103" name="Freeform 62">
              <a:extLst>
                <a:ext uri="{FF2B5EF4-FFF2-40B4-BE49-F238E27FC236}">
                  <a16:creationId xmlns:a16="http://schemas.microsoft.com/office/drawing/2014/main" id="{DBCA3997-BFAD-421F-9CD6-7E573C587DB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345 w 1344"/>
                <a:gd name="T3" fmla="*/ 0 h 1152"/>
                <a:gd name="T4" fmla="*/ 345 w 1344"/>
                <a:gd name="T5" fmla="*/ 297 h 1152"/>
                <a:gd name="T6" fmla="*/ 0 w 1344"/>
                <a:gd name="T7" fmla="*/ 297 h 1152"/>
                <a:gd name="T8" fmla="*/ 0 w 1344"/>
                <a:gd name="T9" fmla="*/ 0 h 1152"/>
                <a:gd name="T10" fmla="*/ 12 w 1344"/>
                <a:gd name="T11" fmla="*/ 17 h 1152"/>
                <a:gd name="T12" fmla="*/ 329 w 1344"/>
                <a:gd name="T13" fmla="*/ 17 h 1152"/>
                <a:gd name="T14" fmla="*/ 329 w 1344"/>
                <a:gd name="T15" fmla="*/ 277 h 1152"/>
                <a:gd name="T16" fmla="*/ 12 w 1344"/>
                <a:gd name="T17" fmla="*/ 277 h 1152"/>
                <a:gd name="T18" fmla="*/ 12 w 1344"/>
                <a:gd name="T19" fmla="*/ 1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63">
              <a:extLst>
                <a:ext uri="{FF2B5EF4-FFF2-40B4-BE49-F238E27FC236}">
                  <a16:creationId xmlns:a16="http://schemas.microsoft.com/office/drawing/2014/main" id="{CE9BBACD-9775-49E4-8AF3-3807D09452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276 h 1074"/>
                <a:gd name="T4" fmla="*/ 1 w 522"/>
                <a:gd name="T5" fmla="*/ 276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64">
              <a:extLst>
                <a:ext uri="{FF2B5EF4-FFF2-40B4-BE49-F238E27FC236}">
                  <a16:creationId xmlns:a16="http://schemas.microsoft.com/office/drawing/2014/main" id="{E61924C0-9E5B-41D4-A5A8-7088DDC62DE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276 h 1074"/>
                <a:gd name="T4" fmla="*/ 5 w 522"/>
                <a:gd name="T5" fmla="*/ 276 h 1074"/>
                <a:gd name="T6" fmla="*/ 5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65">
              <a:extLst>
                <a:ext uri="{FF2B5EF4-FFF2-40B4-BE49-F238E27FC236}">
                  <a16:creationId xmlns:a16="http://schemas.microsoft.com/office/drawing/2014/main" id="{8CF39ED4-1011-4383-ADD1-4C45A0414063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893" y="4658"/>
              <a:ext cx="554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2364 h 1074"/>
                <a:gd name="T4" fmla="*/ 145 w 522"/>
                <a:gd name="T5" fmla="*/ 2364 h 1074"/>
                <a:gd name="T6" fmla="*/ 145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66">
              <a:extLst>
                <a:ext uri="{FF2B5EF4-FFF2-40B4-BE49-F238E27FC236}">
                  <a16:creationId xmlns:a16="http://schemas.microsoft.com/office/drawing/2014/main" id="{2C41CA4F-4B34-43CF-8181-7FEC99564530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1129" y="4082"/>
              <a:ext cx="191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2339 h 1074"/>
                <a:gd name="T4" fmla="*/ 0 w 522"/>
                <a:gd name="T5" fmla="*/ 2339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CD14451-E934-4BA1-A661-82BEC7F0A881}"/>
              </a:ext>
            </a:extLst>
          </p:cNvPr>
          <p:cNvCxnSpPr/>
          <p:nvPr/>
        </p:nvCxnSpPr>
        <p:spPr>
          <a:xfrm>
            <a:off x="3870156" y="7381244"/>
            <a:ext cx="708868" cy="11492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AutoShape 28">
            <a:extLst>
              <a:ext uri="{FF2B5EF4-FFF2-40B4-BE49-F238E27FC236}">
                <a16:creationId xmlns:a16="http://schemas.microsoft.com/office/drawing/2014/main" id="{E92DA32A-E0D0-45EE-BCCC-BAF0C60F1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589" y="5086591"/>
            <a:ext cx="303609" cy="53280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88"/>
          </a:p>
        </p:txBody>
      </p:sp>
      <p:sp>
        <p:nvSpPr>
          <p:cNvPr id="110" name="AutoShape 28">
            <a:extLst>
              <a:ext uri="{FF2B5EF4-FFF2-40B4-BE49-F238E27FC236}">
                <a16:creationId xmlns:a16="http://schemas.microsoft.com/office/drawing/2014/main" id="{CE17AEC8-A405-45C9-8244-D09E88DB6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010" y="4691366"/>
            <a:ext cx="303609" cy="532805"/>
          </a:xfrm>
          <a:prstGeom prst="can">
            <a:avLst>
              <a:gd name="adj" fmla="val 40108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88"/>
          </a:p>
        </p:txBody>
      </p:sp>
      <p:grpSp>
        <p:nvGrpSpPr>
          <p:cNvPr id="111" name="Group 29">
            <a:extLst>
              <a:ext uri="{FF2B5EF4-FFF2-40B4-BE49-F238E27FC236}">
                <a16:creationId xmlns:a16="http://schemas.microsoft.com/office/drawing/2014/main" id="{9EAF8656-864D-4555-84F6-C7D2081FDE93}"/>
              </a:ext>
            </a:extLst>
          </p:cNvPr>
          <p:cNvGrpSpPr>
            <a:grpSpLocks/>
          </p:cNvGrpSpPr>
          <p:nvPr/>
        </p:nvGrpSpPr>
        <p:grpSpPr bwMode="auto">
          <a:xfrm>
            <a:off x="2870139" y="3695977"/>
            <a:ext cx="269379" cy="741164"/>
            <a:chOff x="528" y="240"/>
            <a:chExt cx="181" cy="498"/>
          </a:xfrm>
        </p:grpSpPr>
        <p:sp>
          <p:nvSpPr>
            <p:cNvPr id="112" name="Line 30">
              <a:extLst>
                <a:ext uri="{FF2B5EF4-FFF2-40B4-BE49-F238E27FC236}">
                  <a16:creationId xmlns:a16="http://schemas.microsoft.com/office/drawing/2014/main" id="{CFAE38B5-41EC-4E1A-BF26-072FFED3A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13" name="Line 31">
              <a:extLst>
                <a:ext uri="{FF2B5EF4-FFF2-40B4-BE49-F238E27FC236}">
                  <a16:creationId xmlns:a16="http://schemas.microsoft.com/office/drawing/2014/main" id="{584AB41D-CB86-4AD0-92FC-D460972CA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14" name="Freeform 32">
              <a:extLst>
                <a:ext uri="{FF2B5EF4-FFF2-40B4-BE49-F238E27FC236}">
                  <a16:creationId xmlns:a16="http://schemas.microsoft.com/office/drawing/2014/main" id="{B2B095EF-2A50-4C02-9D97-342091DAB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115" name="Group 400">
            <a:extLst>
              <a:ext uri="{FF2B5EF4-FFF2-40B4-BE49-F238E27FC236}">
                <a16:creationId xmlns:a16="http://schemas.microsoft.com/office/drawing/2014/main" id="{E1CD2009-FB4A-43B1-ABF1-58A33A2C0ABE}"/>
              </a:ext>
            </a:extLst>
          </p:cNvPr>
          <p:cNvGrpSpPr>
            <a:grpSpLocks/>
          </p:cNvGrpSpPr>
          <p:nvPr/>
        </p:nvGrpSpPr>
        <p:grpSpPr bwMode="auto">
          <a:xfrm>
            <a:off x="4889316" y="4010562"/>
            <a:ext cx="212825" cy="805161"/>
            <a:chOff x="2064" y="1440"/>
            <a:chExt cx="143" cy="541"/>
          </a:xfrm>
        </p:grpSpPr>
        <p:sp>
          <p:nvSpPr>
            <p:cNvPr id="116" name="Line 401">
              <a:extLst>
                <a:ext uri="{FF2B5EF4-FFF2-40B4-BE49-F238E27FC236}">
                  <a16:creationId xmlns:a16="http://schemas.microsoft.com/office/drawing/2014/main" id="{9CDFEF84-7122-49E4-92C6-4850C82CF5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17" name="Line 402">
              <a:extLst>
                <a:ext uri="{FF2B5EF4-FFF2-40B4-BE49-F238E27FC236}">
                  <a16:creationId xmlns:a16="http://schemas.microsoft.com/office/drawing/2014/main" id="{90659478-4DFE-45AC-8687-BD103E4B22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grpSp>
          <p:nvGrpSpPr>
            <p:cNvPr id="118" name="Group 403">
              <a:extLst>
                <a:ext uri="{FF2B5EF4-FFF2-40B4-BE49-F238E27FC236}">
                  <a16:creationId xmlns:a16="http://schemas.microsoft.com/office/drawing/2014/main" id="{6DD993C7-403D-4D99-823B-187B8C439B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19" name="Freeform 404">
                <a:extLst>
                  <a:ext uri="{FF2B5EF4-FFF2-40B4-BE49-F238E27FC236}">
                    <a16:creationId xmlns:a16="http://schemas.microsoft.com/office/drawing/2014/main" id="{9F6604D4-306E-445C-A78F-312072BF06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88"/>
              </a:p>
            </p:txBody>
          </p:sp>
          <p:sp>
            <p:nvSpPr>
              <p:cNvPr id="120" name="Freeform 405">
                <a:extLst>
                  <a:ext uri="{FF2B5EF4-FFF2-40B4-BE49-F238E27FC236}">
                    <a16:creationId xmlns:a16="http://schemas.microsoft.com/office/drawing/2014/main" id="{FAB20AB9-9F78-421C-BA35-C96B8C8D3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88"/>
              </a:p>
            </p:txBody>
          </p:sp>
        </p:grp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1FE72FFB-A4AE-4058-A8DE-CE92B17CA7FF}"/>
              </a:ext>
            </a:extLst>
          </p:cNvPr>
          <p:cNvSpPr txBox="1"/>
          <p:nvPr/>
        </p:nvSpPr>
        <p:spPr>
          <a:xfrm>
            <a:off x="3416739" y="6021163"/>
            <a:ext cx="48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ADA83FE-00FD-470C-A269-4F7A66B4C3B1}"/>
              </a:ext>
            </a:extLst>
          </p:cNvPr>
          <p:cNvCxnSpPr/>
          <p:nvPr/>
        </p:nvCxnSpPr>
        <p:spPr>
          <a:xfrm>
            <a:off x="2870139" y="8537359"/>
            <a:ext cx="17179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106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165</cp:revision>
  <dcterms:created xsi:type="dcterms:W3CDTF">2002-08-21T12:11:08Z</dcterms:created>
  <dcterms:modified xsi:type="dcterms:W3CDTF">2021-05-22T06:00:20Z</dcterms:modified>
  <cp:category>Shooting</cp:category>
</cp:coreProperties>
</file>