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5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0000FF"/>
    <a:srgbClr val="FFCC99"/>
    <a:srgbClr val="EE732E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2848C-8778-47D2-819C-DBD1B7CE7AF6}" v="3" dt="2021-05-22T05:56:02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0"/>
    <p:restoredTop sz="94668"/>
  </p:normalViewPr>
  <p:slideViewPr>
    <p:cSldViewPr>
      <p:cViewPr>
        <p:scale>
          <a:sx n="125" d="100"/>
          <a:sy n="125" d="100"/>
        </p:scale>
        <p:origin x="3804" y="-5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0402848C-8778-47D2-819C-DBD1B7CE7AF6}"/>
    <pc:docChg chg="modSld">
      <pc:chgData name="Matt Carlson" userId="0e792f37f00095d9" providerId="LiveId" clId="{0402848C-8778-47D2-819C-DBD1B7CE7AF6}" dt="2021-05-22T05:56:49.841" v="21" actId="20577"/>
      <pc:docMkLst>
        <pc:docMk/>
      </pc:docMkLst>
      <pc:sldChg chg="modSp mod">
        <pc:chgData name="Matt Carlson" userId="0e792f37f00095d9" providerId="LiveId" clId="{0402848C-8778-47D2-819C-DBD1B7CE7AF6}" dt="2021-05-22T05:56:49.841" v="21" actId="20577"/>
        <pc:sldMkLst>
          <pc:docMk/>
          <pc:sldMk cId="2019463663" sldId="295"/>
        </pc:sldMkLst>
        <pc:graphicFrameChg chg="mod modGraphic">
          <ac:chgData name="Matt Carlson" userId="0e792f37f00095d9" providerId="LiveId" clId="{0402848C-8778-47D2-819C-DBD1B7CE7AF6}" dt="2021-05-22T05:56:49.841" v="21" actId="20577"/>
          <ac:graphicFrameMkLst>
            <pc:docMk/>
            <pc:sldMk cId="2019463663" sldId="295"/>
            <ac:graphicFrameMk id="8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250492-C81B-4E2F-A839-DED35552501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4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9"/>
          <p:cNvGrpSpPr>
            <a:grpSpLocks/>
          </p:cNvGrpSpPr>
          <p:nvPr/>
        </p:nvGrpSpPr>
        <p:grpSpPr bwMode="auto">
          <a:xfrm>
            <a:off x="6141606" y="3515704"/>
            <a:ext cx="287338" cy="790575"/>
            <a:chOff x="528" y="240"/>
            <a:chExt cx="181" cy="498"/>
          </a:xfrm>
        </p:grpSpPr>
        <p:sp>
          <p:nvSpPr>
            <p:cNvPr id="5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86870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The William Tell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Pukalo’s evil twin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either shooting area, wrists below belt, facing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either shooting area, facing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11 rounds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55 points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3 metric, 5 Steel,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198967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55930" y="3427906"/>
            <a:ext cx="1151462" cy="1236133"/>
            <a:chOff x="3086367" y="1950369"/>
            <a:chExt cx="1151462" cy="1236133"/>
          </a:xfrm>
        </p:grpSpPr>
        <p:sp>
          <p:nvSpPr>
            <p:cNvPr id="6" name="Oval 5"/>
            <p:cNvSpPr/>
            <p:nvPr/>
          </p:nvSpPr>
          <p:spPr>
            <a:xfrm>
              <a:off x="3505468" y="1950369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86367" y="2331369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33029" y="2331369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8767" y="2881702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80629" y="2881702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endCxn id="18" idx="1"/>
            </p:cNvCxnSpPr>
            <p:nvPr/>
          </p:nvCxnSpPr>
          <p:spPr>
            <a:xfrm>
              <a:off x="3657868" y="2636169"/>
              <a:ext cx="167398" cy="2901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7" idx="7"/>
            </p:cNvCxnSpPr>
            <p:nvPr/>
          </p:nvCxnSpPr>
          <p:spPr>
            <a:xfrm flipH="1">
              <a:off x="3498930" y="2636169"/>
              <a:ext cx="158938" cy="2901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6" idx="2"/>
            </p:cNvCxnSpPr>
            <p:nvPr/>
          </p:nvCxnSpPr>
          <p:spPr>
            <a:xfrm flipV="1">
              <a:off x="3657868" y="2483769"/>
              <a:ext cx="275161" cy="1524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4" idx="6"/>
            </p:cNvCxnSpPr>
            <p:nvPr/>
          </p:nvCxnSpPr>
          <p:spPr>
            <a:xfrm flipH="1" flipV="1">
              <a:off x="3391167" y="2483769"/>
              <a:ext cx="266701" cy="1524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5" idx="4"/>
            </p:cNvCxnSpPr>
            <p:nvPr/>
          </p:nvCxnSpPr>
          <p:spPr>
            <a:xfrm flipV="1">
              <a:off x="3645163" y="2255169"/>
              <a:ext cx="12705" cy="381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283"/>
          <p:cNvGrpSpPr>
            <a:grpSpLocks/>
          </p:cNvGrpSpPr>
          <p:nvPr/>
        </p:nvGrpSpPr>
        <p:grpSpPr bwMode="auto">
          <a:xfrm flipH="1">
            <a:off x="6456186" y="3598255"/>
            <a:ext cx="287338" cy="787400"/>
            <a:chOff x="2208" y="240"/>
            <a:chExt cx="181" cy="496"/>
          </a:xfrm>
        </p:grpSpPr>
        <p:sp>
          <p:nvSpPr>
            <p:cNvPr id="2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78"/>
          <p:cNvGrpSpPr>
            <a:grpSpLocks/>
          </p:cNvGrpSpPr>
          <p:nvPr/>
        </p:nvGrpSpPr>
        <p:grpSpPr bwMode="auto">
          <a:xfrm>
            <a:off x="5832563" y="3598255"/>
            <a:ext cx="287338" cy="787400"/>
            <a:chOff x="2208" y="240"/>
            <a:chExt cx="181" cy="496"/>
          </a:xfrm>
        </p:grpSpPr>
        <p:sp>
          <p:nvSpPr>
            <p:cNvPr id="25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33"/>
          <p:cNvGrpSpPr>
            <a:grpSpLocks/>
          </p:cNvGrpSpPr>
          <p:nvPr/>
        </p:nvGrpSpPr>
        <p:grpSpPr bwMode="auto">
          <a:xfrm>
            <a:off x="6043383" y="3598255"/>
            <a:ext cx="290513" cy="787400"/>
            <a:chOff x="2244" y="2118"/>
            <a:chExt cx="181" cy="499"/>
          </a:xfrm>
        </p:grpSpPr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6247041" y="3599578"/>
            <a:ext cx="290513" cy="787400"/>
            <a:chOff x="2244" y="2118"/>
            <a:chExt cx="181" cy="499"/>
          </a:xfrm>
        </p:grpSpPr>
        <p:sp>
          <p:nvSpPr>
            <p:cNvPr id="4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Frame 54"/>
          <p:cNvSpPr/>
          <p:nvPr/>
        </p:nvSpPr>
        <p:spPr>
          <a:xfrm>
            <a:off x="2484531" y="8153400"/>
            <a:ext cx="685800" cy="609600"/>
          </a:xfrm>
          <a:prstGeom prst="frame">
            <a:avLst>
              <a:gd name="adj1" fmla="val 277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ame 55"/>
          <p:cNvSpPr/>
          <p:nvPr/>
        </p:nvSpPr>
        <p:spPr>
          <a:xfrm>
            <a:off x="5941466" y="8305800"/>
            <a:ext cx="685800" cy="609600"/>
          </a:xfrm>
          <a:prstGeom prst="frame">
            <a:avLst>
              <a:gd name="adj1" fmla="val 277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 flipH="1">
            <a:off x="4561054" y="3703030"/>
            <a:ext cx="169240" cy="2038905"/>
            <a:chOff x="2711732" y="4257398"/>
            <a:chExt cx="169240" cy="2038905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Parallelogram 59"/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4636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117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355</cp:revision>
  <cp:lastPrinted>2020-08-22T05:13:03Z</cp:lastPrinted>
  <dcterms:created xsi:type="dcterms:W3CDTF">2002-08-21T12:11:08Z</dcterms:created>
  <dcterms:modified xsi:type="dcterms:W3CDTF">2021-05-22T05:56:50Z</dcterms:modified>
  <cp:category>Shooting</cp:category>
</cp:coreProperties>
</file>