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15F30-C65F-4271-945F-EFA5CFAD9BAA}" v="1" dt="2021-05-22T06:01:0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29">
            <a:extLst>
              <a:ext uri="{FF2B5EF4-FFF2-40B4-BE49-F238E27FC236}">
                <a16:creationId xmlns:a16="http://schemas.microsoft.com/office/drawing/2014/main" id="{C9504791-3C05-4AC3-BE13-F61DDCF7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41522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Dig It Up!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367384C-EA54-4A92-AB0A-B7BCCBF9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F88FA5E-1A04-4C9E-B2F6-8D9BDC50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29">
            <a:extLst>
              <a:ext uri="{FF2B5EF4-FFF2-40B4-BE49-F238E27FC236}">
                <a16:creationId xmlns:a16="http://schemas.microsoft.com/office/drawing/2014/main" id="{5AD8074B-3ED5-4563-9D10-7161A5FD20FA}"/>
              </a:ext>
            </a:extLst>
          </p:cNvPr>
          <p:cNvGrpSpPr>
            <a:grpSpLocks/>
          </p:cNvGrpSpPr>
          <p:nvPr/>
        </p:nvGrpSpPr>
        <p:grpSpPr bwMode="auto">
          <a:xfrm>
            <a:off x="6043613" y="4171950"/>
            <a:ext cx="287337" cy="790575"/>
            <a:chOff x="528" y="240"/>
            <a:chExt cx="181" cy="498"/>
          </a:xfrm>
        </p:grpSpPr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552CFC18-F88E-4D00-80B3-73D0A679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1">
              <a:extLst>
                <a:ext uri="{FF2B5EF4-FFF2-40B4-BE49-F238E27FC236}">
                  <a16:creationId xmlns:a16="http://schemas.microsoft.com/office/drawing/2014/main" id="{030233C6-01CF-4447-8716-07DF37E87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490410CE-F299-4D30-ACA1-AEC2131A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D6944CF-05DB-4500-9448-CAE32CD91A4D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3838575"/>
            <a:ext cx="287338" cy="790575"/>
            <a:chOff x="528" y="240"/>
            <a:chExt cx="181" cy="498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6D56C521-3BBA-45A5-9E06-2710CDDF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1">
              <a:extLst>
                <a:ext uri="{FF2B5EF4-FFF2-40B4-BE49-F238E27FC236}">
                  <a16:creationId xmlns:a16="http://schemas.microsoft.com/office/drawing/2014/main" id="{629E1C1A-323C-4562-91D9-405143C3F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4FA7360C-9147-41A7-A8D9-C12B875B1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88">
            <a:extLst>
              <a:ext uri="{FF2B5EF4-FFF2-40B4-BE49-F238E27FC236}">
                <a16:creationId xmlns:a16="http://schemas.microsoft.com/office/drawing/2014/main" id="{261C8BA3-4D09-49AD-94B7-C8AE0DEB7F22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4017963"/>
            <a:ext cx="222250" cy="858837"/>
            <a:chOff x="384" y="816"/>
            <a:chExt cx="140" cy="541"/>
          </a:xfrm>
        </p:grpSpPr>
        <p:sp>
          <p:nvSpPr>
            <p:cNvPr id="59" name="Line 289">
              <a:extLst>
                <a:ext uri="{FF2B5EF4-FFF2-40B4-BE49-F238E27FC236}">
                  <a16:creationId xmlns:a16="http://schemas.microsoft.com/office/drawing/2014/main" id="{6C53478B-9214-4281-BB7C-5588F6AAC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90">
              <a:extLst>
                <a:ext uri="{FF2B5EF4-FFF2-40B4-BE49-F238E27FC236}">
                  <a16:creationId xmlns:a16="http://schemas.microsoft.com/office/drawing/2014/main" id="{D6AE1B7F-F7C2-4F54-96A8-8DAB78A8F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91">
              <a:extLst>
                <a:ext uri="{FF2B5EF4-FFF2-40B4-BE49-F238E27FC236}">
                  <a16:creationId xmlns:a16="http://schemas.microsoft.com/office/drawing/2014/main" id="{7E7F7638-46EC-453E-9F52-764066E011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92DD449B-D638-4833-9EE0-B4EF7157FC5C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040188"/>
            <a:ext cx="287337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828FCE23-598E-4293-B1A6-00608BE7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ADC14B8D-8425-44EE-A365-E93B73DF9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A60C6977-BB35-4B53-8426-A15BAA42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1A97E98A-084B-4C20-8B9E-9149151FFFDE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3798888"/>
            <a:ext cx="287338" cy="790575"/>
            <a:chOff x="528" y="240"/>
            <a:chExt cx="181" cy="498"/>
          </a:xfrm>
        </p:grpSpPr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E032358F-17C6-44BD-B63B-0776EE303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6A4FACA1-5969-4853-996C-00DC81D1A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88CA2899-3872-473C-A464-0E4F8B776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B8E9925F-4004-48D2-AA86-2922E07CCCA1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998913"/>
            <a:ext cx="287337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FA44F569-30B5-49A3-B320-91A01E69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FE73AF0E-CB5F-4932-8FB9-5C1479F6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E6592754-F472-453E-93B1-986DAC430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72317DC-3610-49C9-9567-B9A9C8FC11A9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010025"/>
            <a:ext cx="287337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37CEBFE9-7A84-4845-8749-3622843EA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9F58B13C-DBDA-4C51-859D-6054BB446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E40BF66C-AB98-4D60-856C-1F9AD73A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5E93D469-E99B-46D6-BE66-D9BAE10F714C}"/>
              </a:ext>
            </a:extLst>
          </p:cNvPr>
          <p:cNvSpPr/>
          <p:nvPr/>
        </p:nvSpPr>
        <p:spPr>
          <a:xfrm>
            <a:off x="1235075" y="49609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CADC1F3-B18A-4AC9-A36C-B079CA60590C}"/>
              </a:ext>
            </a:extLst>
          </p:cNvPr>
          <p:cNvSpPr/>
          <p:nvPr/>
        </p:nvSpPr>
        <p:spPr>
          <a:xfrm>
            <a:off x="5334000" y="51133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80" name="Group 29">
            <a:extLst>
              <a:ext uri="{FF2B5EF4-FFF2-40B4-BE49-F238E27FC236}">
                <a16:creationId xmlns:a16="http://schemas.microsoft.com/office/drawing/2014/main" id="{28DC9227-ACA9-43D8-B461-9CF45D05E14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995738"/>
            <a:ext cx="287337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5FFE671F-820B-481D-8FC2-FF35E49DC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EB8B5593-2600-4680-AA41-E8843D204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D39338D0-35AB-4BF9-B1C6-ECEC5BDC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B3E07D07-C569-4696-A520-618D95104D48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3838575"/>
            <a:ext cx="287337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B02A635E-767A-4A99-A22C-0D765F1E4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AF996A0B-3D76-474A-ADC1-AFB02ECEE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9B6D8590-7AFE-4580-889D-C823F18CC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E5E861-0CDA-4637-93DC-3D4FEA7A87EE}"/>
              </a:ext>
            </a:extLst>
          </p:cNvPr>
          <p:cNvCxnSpPr>
            <a:cxnSpLocks/>
          </p:cNvCxnSpPr>
          <p:nvPr/>
        </p:nvCxnSpPr>
        <p:spPr>
          <a:xfrm>
            <a:off x="1374776" y="6996113"/>
            <a:ext cx="5799137" cy="1428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441DD4A-4C61-46FD-BCB9-8097AD82839F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4171950"/>
            <a:ext cx="287337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999C7EEF-67DA-4D6D-B35B-3E1230FDA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A1A3DFC4-D9BD-4D3A-A883-88941C947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5EFD5754-CF49-410E-B993-06A2363A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2B11F650-68E0-4F2F-B9E4-A9F8BBE22900}"/>
              </a:ext>
            </a:extLst>
          </p:cNvPr>
          <p:cNvSpPr/>
          <p:nvPr/>
        </p:nvSpPr>
        <p:spPr>
          <a:xfrm>
            <a:off x="5715000" y="7102475"/>
            <a:ext cx="966788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94" name="Group 116">
            <a:extLst>
              <a:ext uri="{FF2B5EF4-FFF2-40B4-BE49-F238E27FC236}">
                <a16:creationId xmlns:a16="http://schemas.microsoft.com/office/drawing/2014/main" id="{D8F5F2A7-6D88-4174-963D-D53237CE11A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5225" y="4759325"/>
            <a:ext cx="1236663" cy="1379538"/>
            <a:chOff x="0" y="0"/>
            <a:chExt cx="2084" cy="2980"/>
          </a:xfrm>
        </p:grpSpPr>
        <p:sp>
          <p:nvSpPr>
            <p:cNvPr id="95" name="Freeform 3100" descr="30%">
              <a:extLst>
                <a:ext uri="{FF2B5EF4-FFF2-40B4-BE49-F238E27FC236}">
                  <a16:creationId xmlns:a16="http://schemas.microsoft.com/office/drawing/2014/main" id="{0C1C81AC-632C-4BD4-AF63-F2AAED7C1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" name="Group 118">
              <a:extLst>
                <a:ext uri="{FF2B5EF4-FFF2-40B4-BE49-F238E27FC236}">
                  <a16:creationId xmlns:a16="http://schemas.microsoft.com/office/drawing/2014/main" id="{E5D6EF7E-DAE0-4B1E-A216-B88E0A39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00" name="Line 669">
                <a:extLst>
                  <a:ext uri="{FF2B5EF4-FFF2-40B4-BE49-F238E27FC236}">
                    <a16:creationId xmlns:a16="http://schemas.microsoft.com/office/drawing/2014/main" id="{93AAC589-8C91-4DB3-9C5A-5C8B8C64D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70">
                <a:extLst>
                  <a:ext uri="{FF2B5EF4-FFF2-40B4-BE49-F238E27FC236}">
                    <a16:creationId xmlns:a16="http://schemas.microsoft.com/office/drawing/2014/main" id="{61CFF65D-C9DD-4C66-8A6A-9AAA1806F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" name="Group 119">
              <a:extLst>
                <a:ext uri="{FF2B5EF4-FFF2-40B4-BE49-F238E27FC236}">
                  <a16:creationId xmlns:a16="http://schemas.microsoft.com/office/drawing/2014/main" id="{5F1EFFBD-EF5B-4D51-BD9A-9FA53F62E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98" name="Line 672">
                <a:extLst>
                  <a:ext uri="{FF2B5EF4-FFF2-40B4-BE49-F238E27FC236}">
                    <a16:creationId xmlns:a16="http://schemas.microsoft.com/office/drawing/2014/main" id="{3259CCB6-8327-405F-A83D-695272197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73">
                <a:extLst>
                  <a:ext uri="{FF2B5EF4-FFF2-40B4-BE49-F238E27FC236}">
                    <a16:creationId xmlns:a16="http://schemas.microsoft.com/office/drawing/2014/main" id="{F7E6D9E6-03D8-484B-B2B4-709424463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124">
            <a:extLst>
              <a:ext uri="{FF2B5EF4-FFF2-40B4-BE49-F238E27FC236}">
                <a16:creationId xmlns:a16="http://schemas.microsoft.com/office/drawing/2014/main" id="{3A450F7E-FB10-4F42-8DD5-89194B76FCB6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4613275"/>
            <a:ext cx="1411288" cy="1489075"/>
            <a:chOff x="0" y="0"/>
            <a:chExt cx="2084" cy="2980"/>
          </a:xfrm>
        </p:grpSpPr>
        <p:sp>
          <p:nvSpPr>
            <p:cNvPr id="103" name="Freeform 3092" descr="30%">
              <a:extLst>
                <a:ext uri="{FF2B5EF4-FFF2-40B4-BE49-F238E27FC236}">
                  <a16:creationId xmlns:a16="http://schemas.microsoft.com/office/drawing/2014/main" id="{3F855BBC-491F-4785-AEEB-9F727058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" name="Group 126">
              <a:extLst>
                <a:ext uri="{FF2B5EF4-FFF2-40B4-BE49-F238E27FC236}">
                  <a16:creationId xmlns:a16="http://schemas.microsoft.com/office/drawing/2014/main" id="{7A91279D-2DE9-4DF7-8789-7543ECF81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08" name="Line 749">
                <a:extLst>
                  <a:ext uri="{FF2B5EF4-FFF2-40B4-BE49-F238E27FC236}">
                    <a16:creationId xmlns:a16="http://schemas.microsoft.com/office/drawing/2014/main" id="{975DD7BD-3F94-49BB-BCB2-610AA4A4F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750">
                <a:extLst>
                  <a:ext uri="{FF2B5EF4-FFF2-40B4-BE49-F238E27FC236}">
                    <a16:creationId xmlns:a16="http://schemas.microsoft.com/office/drawing/2014/main" id="{5ED04519-16F1-482E-BFCE-09CF3A706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7">
              <a:extLst>
                <a:ext uri="{FF2B5EF4-FFF2-40B4-BE49-F238E27FC236}">
                  <a16:creationId xmlns:a16="http://schemas.microsoft.com/office/drawing/2014/main" id="{CADB860E-BE4B-4A4B-81C1-DDE1FC74E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06" name="Line 752">
                <a:extLst>
                  <a:ext uri="{FF2B5EF4-FFF2-40B4-BE49-F238E27FC236}">
                    <a16:creationId xmlns:a16="http://schemas.microsoft.com/office/drawing/2014/main" id="{0DC12022-26B4-454C-A601-20E2ACDC4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753">
                <a:extLst>
                  <a:ext uri="{FF2B5EF4-FFF2-40B4-BE49-F238E27FC236}">
                    <a16:creationId xmlns:a16="http://schemas.microsoft.com/office/drawing/2014/main" id="{C676DF5B-2C50-4ACB-A297-C0AE155BF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" name="TextBox 2">
            <a:extLst>
              <a:ext uri="{FF2B5EF4-FFF2-40B4-BE49-F238E27FC236}">
                <a16:creationId xmlns:a16="http://schemas.microsoft.com/office/drawing/2014/main" id="{C9A8ABF5-D45E-48B7-AABA-0D9FDF29A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6996113"/>
            <a:ext cx="66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 X</a:t>
            </a:r>
          </a:p>
        </p:txBody>
      </p:sp>
      <p:grpSp>
        <p:nvGrpSpPr>
          <p:cNvPr id="111" name="Group 356">
            <a:extLst>
              <a:ext uri="{FF2B5EF4-FFF2-40B4-BE49-F238E27FC236}">
                <a16:creationId xmlns:a16="http://schemas.microsoft.com/office/drawing/2014/main" id="{45F6C91E-9414-45E7-ACD0-0A3F5DCA71B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081463"/>
            <a:ext cx="223838" cy="862012"/>
            <a:chOff x="1296" y="773"/>
            <a:chExt cx="141" cy="543"/>
          </a:xfrm>
        </p:grpSpPr>
        <p:sp>
          <p:nvSpPr>
            <p:cNvPr id="112" name="Line 357">
              <a:extLst>
                <a:ext uri="{FF2B5EF4-FFF2-40B4-BE49-F238E27FC236}">
                  <a16:creationId xmlns:a16="http://schemas.microsoft.com/office/drawing/2014/main" id="{A1AB9FD3-6A42-4F6E-8EF5-80361043B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58">
              <a:extLst>
                <a:ext uri="{FF2B5EF4-FFF2-40B4-BE49-F238E27FC236}">
                  <a16:creationId xmlns:a16="http://schemas.microsoft.com/office/drawing/2014/main" id="{2BF1D22B-D0DF-4F27-B2C6-CA661E9B5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359">
              <a:extLst>
                <a:ext uri="{FF2B5EF4-FFF2-40B4-BE49-F238E27FC236}">
                  <a16:creationId xmlns:a16="http://schemas.microsoft.com/office/drawing/2014/main" id="{F868A167-1F55-4C53-8880-1763C7942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5" name="Freeform 360">
                <a:extLst>
                  <a:ext uri="{FF2B5EF4-FFF2-40B4-BE49-F238E27FC236}">
                    <a16:creationId xmlns:a16="http://schemas.microsoft.com/office/drawing/2014/main" id="{00CEAC7C-1085-4A55-9C9D-A3001F75A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61">
                <a:extLst>
                  <a:ext uri="{FF2B5EF4-FFF2-40B4-BE49-F238E27FC236}">
                    <a16:creationId xmlns:a16="http://schemas.microsoft.com/office/drawing/2014/main" id="{8570AF6C-C038-4ED7-A5BD-BEF0C25A1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" name="Group 44">
            <a:extLst>
              <a:ext uri="{FF2B5EF4-FFF2-40B4-BE49-F238E27FC236}">
                <a16:creationId xmlns:a16="http://schemas.microsoft.com/office/drawing/2014/main" id="{6528A82F-D327-4CF3-82BD-A002507B3050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4025900"/>
            <a:ext cx="287338" cy="787400"/>
            <a:chOff x="1756" y="2113"/>
            <a:chExt cx="181" cy="499"/>
          </a:xfrm>
        </p:grpSpPr>
        <p:sp>
          <p:nvSpPr>
            <p:cNvPr id="118" name="Line 45">
              <a:extLst>
                <a:ext uri="{FF2B5EF4-FFF2-40B4-BE49-F238E27FC236}">
                  <a16:creationId xmlns:a16="http://schemas.microsoft.com/office/drawing/2014/main" id="{ED21A6A7-DB5B-4436-B54F-B3695FB7E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6">
              <a:extLst>
                <a:ext uri="{FF2B5EF4-FFF2-40B4-BE49-F238E27FC236}">
                  <a16:creationId xmlns:a16="http://schemas.microsoft.com/office/drawing/2014/main" id="{E5805AA8-A5AE-4F9D-9AE9-B20DACBC3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7DAFB48B-DAE2-41D4-9770-62A8CCF01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E768C846-8840-4AB2-B908-C07FD277A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B804BD59-C2A5-4419-8A62-45FEB56E9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4B431051-A6C3-40C2-AB72-C70265023F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44">
            <a:extLst>
              <a:ext uri="{FF2B5EF4-FFF2-40B4-BE49-F238E27FC236}">
                <a16:creationId xmlns:a16="http://schemas.microsoft.com/office/drawing/2014/main" id="{EAFC4775-D909-4E90-9FE3-727BD2EA9120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3879850"/>
            <a:ext cx="287337" cy="787400"/>
            <a:chOff x="1756" y="2113"/>
            <a:chExt cx="181" cy="499"/>
          </a:xfrm>
        </p:grpSpPr>
        <p:sp>
          <p:nvSpPr>
            <p:cNvPr id="125" name="Line 45">
              <a:extLst>
                <a:ext uri="{FF2B5EF4-FFF2-40B4-BE49-F238E27FC236}">
                  <a16:creationId xmlns:a16="http://schemas.microsoft.com/office/drawing/2014/main" id="{933AE368-5EF9-4B63-BEF5-784D6BF34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6">
              <a:extLst>
                <a:ext uri="{FF2B5EF4-FFF2-40B4-BE49-F238E27FC236}">
                  <a16:creationId xmlns:a16="http://schemas.microsoft.com/office/drawing/2014/main" id="{B786D0CE-2D67-41D8-A5DC-50DA0DA32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47">
              <a:extLst>
                <a:ext uri="{FF2B5EF4-FFF2-40B4-BE49-F238E27FC236}">
                  <a16:creationId xmlns:a16="http://schemas.microsoft.com/office/drawing/2014/main" id="{5D242D06-ADCC-4A5D-9F8A-D5D02D469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8" name="Freeform 48">
                <a:extLst>
                  <a:ext uri="{FF2B5EF4-FFF2-40B4-BE49-F238E27FC236}">
                    <a16:creationId xmlns:a16="http://schemas.microsoft.com/office/drawing/2014/main" id="{38D56B27-07BB-4C28-9F28-5946A46C0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2 h 517"/>
                  <a:gd name="T14" fmla="*/ 1 w 277"/>
                  <a:gd name="T15" fmla="*/ 2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ADC637DF-2922-4CB1-8248-D64CF83B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47A2615C-65BE-42E3-A2CD-034A2E5793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374">
            <a:extLst>
              <a:ext uri="{FF2B5EF4-FFF2-40B4-BE49-F238E27FC236}">
                <a16:creationId xmlns:a16="http://schemas.microsoft.com/office/drawing/2014/main" id="{1691DD79-219A-4279-8C5A-DAB1F3449A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53075" y="3959225"/>
            <a:ext cx="228600" cy="862013"/>
            <a:chOff x="1488" y="768"/>
            <a:chExt cx="144" cy="543"/>
          </a:xfrm>
        </p:grpSpPr>
        <p:sp>
          <p:nvSpPr>
            <p:cNvPr id="132" name="Line 375">
              <a:extLst>
                <a:ext uri="{FF2B5EF4-FFF2-40B4-BE49-F238E27FC236}">
                  <a16:creationId xmlns:a16="http://schemas.microsoft.com/office/drawing/2014/main" id="{C43EFE4D-164E-4076-868A-D0A37D994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76">
              <a:extLst>
                <a:ext uri="{FF2B5EF4-FFF2-40B4-BE49-F238E27FC236}">
                  <a16:creationId xmlns:a16="http://schemas.microsoft.com/office/drawing/2014/main" id="{5D63906C-E5E3-41A5-B333-CD93C8776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377">
              <a:extLst>
                <a:ext uri="{FF2B5EF4-FFF2-40B4-BE49-F238E27FC236}">
                  <a16:creationId xmlns:a16="http://schemas.microsoft.com/office/drawing/2014/main" id="{8EBB3349-CFCC-441F-9B07-861A6917A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5" name="Freeform 378">
                <a:extLst>
                  <a:ext uri="{FF2B5EF4-FFF2-40B4-BE49-F238E27FC236}">
                    <a16:creationId xmlns:a16="http://schemas.microsoft.com/office/drawing/2014/main" id="{90AF6DAB-FE35-434B-A52F-CD0C77EAA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79">
                <a:extLst>
                  <a:ext uri="{FF2B5EF4-FFF2-40B4-BE49-F238E27FC236}">
                    <a16:creationId xmlns:a16="http://schemas.microsoft.com/office/drawing/2014/main" id="{B1BEFE04-4A55-4428-B099-5FFFA0CC6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A5D39F-6B75-472B-86AA-2FF480663921}"/>
              </a:ext>
            </a:extLst>
          </p:cNvPr>
          <p:cNvCxnSpPr/>
          <p:nvPr/>
        </p:nvCxnSpPr>
        <p:spPr>
          <a:xfrm>
            <a:off x="1374776" y="6996113"/>
            <a:ext cx="0" cy="776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2021-05-22T06:03:02Z</dcterms:modified>
  <cp:category>Shooting</cp:category>
</cp:coreProperties>
</file>