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Lst>
  <p:sldSz cy="9601200" cx="7315200"/>
  <p:notesSz cx="7315200" cy="96012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024">
          <p15:clr>
            <a:srgbClr val="A4A3A4"/>
          </p15:clr>
        </p15:guide>
        <p15:guide id="2" pos="2304">
          <p15:clr>
            <a:srgbClr val="A4A3A4"/>
          </p15:clr>
        </p15:guide>
      </p15:sldGuideLst>
    </p:ext>
    <p:ext uri="http://customooxmlschemas.google.com/">
      <go:slidesCustomData xmlns:go="http://customooxmlschemas.google.com/" r:id="rId9" roundtripDataSignature="AMtx7miJNo/LLtiJwLVr+e3Ba7wbgteSW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C300B14-5A42-4716-A042-8BB0BE2889BD}">
  <a:tblStyle styleId="{4C300B14-5A42-4716-A042-8BB0BE2889BD}"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024" orient="horz"/>
        <p:guide pos="2304"/>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170238" cy="479425"/>
          </a:xfrm>
          <a:prstGeom prst="rect">
            <a:avLst/>
          </a:prstGeom>
          <a:noFill/>
          <a:ln>
            <a:noFill/>
          </a:ln>
        </p:spPr>
        <p:txBody>
          <a:bodyPr anchorCtr="0" anchor="t" bIns="48300" lIns="96625" spcFirstLastPara="1" rIns="96625" wrap="square" tIns="483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4143375" y="0"/>
            <a:ext cx="3170238" cy="479425"/>
          </a:xfrm>
          <a:prstGeom prst="rect">
            <a:avLst/>
          </a:prstGeom>
          <a:noFill/>
          <a:ln>
            <a:noFill/>
          </a:ln>
        </p:spPr>
        <p:txBody>
          <a:bodyPr anchorCtr="0" anchor="t" bIns="48300" lIns="96625" spcFirstLastPara="1" rIns="96625" wrap="square" tIns="483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2286000" y="719138"/>
            <a:ext cx="27432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31838" y="4560888"/>
            <a:ext cx="5851525" cy="4319587"/>
          </a:xfrm>
          <a:prstGeom prst="rect">
            <a:avLst/>
          </a:prstGeom>
          <a:noFill/>
          <a:ln>
            <a:noFill/>
          </a:ln>
        </p:spPr>
        <p:txBody>
          <a:bodyPr anchorCtr="0" anchor="t" bIns="48300" lIns="96625" spcFirstLastPara="1" rIns="96625" wrap="square" tIns="48300">
            <a:norm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120188"/>
            <a:ext cx="3170238" cy="479425"/>
          </a:xfrm>
          <a:prstGeom prst="rect">
            <a:avLst/>
          </a:prstGeom>
          <a:noFill/>
          <a:ln>
            <a:noFill/>
          </a:ln>
        </p:spPr>
        <p:txBody>
          <a:bodyPr anchorCtr="0" anchor="b" bIns="48300" lIns="96625" spcFirstLastPara="1" rIns="96625" wrap="square" tIns="483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4143375" y="9120188"/>
            <a:ext cx="3170238" cy="479425"/>
          </a:xfrm>
          <a:prstGeom prst="rect">
            <a:avLst/>
          </a:prstGeom>
          <a:noFill/>
          <a:ln>
            <a:noFill/>
          </a:ln>
        </p:spPr>
        <p:txBody>
          <a:bodyPr anchorCtr="0" anchor="b" bIns="48300" lIns="96625" spcFirstLastPara="1" rIns="96625" wrap="square" tIns="483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2286000" y="719138"/>
            <a:ext cx="27432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6" name="Google Shape;86;p1:notes"/>
          <p:cNvSpPr txBox="1"/>
          <p:nvPr>
            <p:ph idx="1" type="body"/>
          </p:nvPr>
        </p:nvSpPr>
        <p:spPr>
          <a:xfrm>
            <a:off x="731838" y="4560888"/>
            <a:ext cx="5851525" cy="4319587"/>
          </a:xfrm>
          <a:prstGeom prst="rect">
            <a:avLst/>
          </a:prstGeom>
          <a:noFill/>
          <a:ln>
            <a:noFill/>
          </a:ln>
        </p:spPr>
        <p:txBody>
          <a:bodyPr anchorCtr="0" anchor="t" bIns="48300" lIns="96625" spcFirstLastPara="1" rIns="96625" wrap="square" tIns="48300">
            <a:norm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4143375" y="9120188"/>
            <a:ext cx="3170238" cy="479425"/>
          </a:xfrm>
          <a:prstGeom prst="rect">
            <a:avLst/>
          </a:prstGeom>
          <a:noFill/>
          <a:ln>
            <a:noFill/>
          </a:ln>
        </p:spPr>
        <p:txBody>
          <a:bodyPr anchorCtr="0" anchor="b" bIns="48300" lIns="96625" spcFirstLastPara="1" rIns="96625" wrap="square" tIns="483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e614651584_0_0:notes"/>
          <p:cNvSpPr/>
          <p:nvPr>
            <p:ph idx="2" type="sldImg"/>
          </p:nvPr>
        </p:nvSpPr>
        <p:spPr>
          <a:xfrm>
            <a:off x="2286000" y="719138"/>
            <a:ext cx="2743200" cy="3600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82" name="Google Shape;182;ge614651584_0_0:notes"/>
          <p:cNvSpPr txBox="1"/>
          <p:nvPr>
            <p:ph idx="1" type="body"/>
          </p:nvPr>
        </p:nvSpPr>
        <p:spPr>
          <a:xfrm>
            <a:off x="731838" y="4560888"/>
            <a:ext cx="5851500" cy="4319700"/>
          </a:xfrm>
          <a:prstGeom prst="rect">
            <a:avLst/>
          </a:prstGeom>
          <a:noFill/>
          <a:ln>
            <a:noFill/>
          </a:ln>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
        <p:nvSpPr>
          <p:cNvPr id="183" name="Google Shape;183;ge614651584_0_0:notes"/>
          <p:cNvSpPr txBox="1"/>
          <p:nvPr>
            <p:ph idx="12" type="sldNum"/>
          </p:nvPr>
        </p:nvSpPr>
        <p:spPr>
          <a:xfrm>
            <a:off x="4143375" y="9120188"/>
            <a:ext cx="3170100" cy="479400"/>
          </a:xfrm>
          <a:prstGeom prst="rect">
            <a:avLst/>
          </a:prstGeom>
          <a:noFill/>
          <a:ln>
            <a:noFill/>
          </a:ln>
        </p:spPr>
        <p:txBody>
          <a:bodyPr anchorCtr="0" anchor="b" bIns="48300" lIns="96625" spcFirstLastPara="1" rIns="96625" wrap="square" tIns="483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3"/>
          <p:cNvSpPr txBox="1"/>
          <p:nvPr>
            <p:ph idx="10" type="dt"/>
          </p:nvPr>
        </p:nvSpPr>
        <p:spPr>
          <a:xfrm>
            <a:off x="365125" y="8742363"/>
            <a:ext cx="1708150" cy="666750"/>
          </a:xfrm>
          <a:prstGeom prst="rect">
            <a:avLst/>
          </a:prstGeom>
          <a:noFill/>
          <a:ln>
            <a:noFill/>
          </a:ln>
        </p:spPr>
        <p:txBody>
          <a:bodyPr anchorCtr="0" anchor="t" bIns="48325" lIns="96650" spcFirstLastPara="1" rIns="96650" wrap="square" tIns="483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3"/>
          <p:cNvSpPr txBox="1"/>
          <p:nvPr>
            <p:ph idx="11" type="ftr"/>
          </p:nvPr>
        </p:nvSpPr>
        <p:spPr>
          <a:xfrm>
            <a:off x="2498725" y="8742363"/>
            <a:ext cx="2317750" cy="666750"/>
          </a:xfrm>
          <a:prstGeom prst="rect">
            <a:avLst/>
          </a:prstGeom>
          <a:noFill/>
          <a:ln>
            <a:noFill/>
          </a:ln>
        </p:spPr>
        <p:txBody>
          <a:bodyPr anchorCtr="0" anchor="t" bIns="48325" lIns="96650" spcFirstLastPara="1" rIns="96650" wrap="square" tIns="483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3"/>
          <p:cNvSpPr txBox="1"/>
          <p:nvPr>
            <p:ph idx="12" type="sldNum"/>
          </p:nvPr>
        </p:nvSpPr>
        <p:spPr>
          <a:xfrm>
            <a:off x="5241925" y="8742363"/>
            <a:ext cx="1708150" cy="666750"/>
          </a:xfrm>
          <a:prstGeom prst="rect">
            <a:avLst/>
          </a:prstGeom>
          <a:noFill/>
          <a:ln>
            <a:noFill/>
          </a:ln>
        </p:spPr>
        <p:txBody>
          <a:bodyPr anchorCtr="0" anchor="t" bIns="48325" lIns="96650" spcFirstLastPara="1" rIns="96650" wrap="square" tIns="48325">
            <a:noAutofit/>
          </a:bodyPr>
          <a:lstStyle>
            <a:lvl1pPr indent="0" lvl="0" marL="0" marR="0" algn="r">
              <a:spcBef>
                <a:spcPts val="0"/>
              </a:spcBef>
              <a:spcAft>
                <a:spcPts val="0"/>
              </a:spcAft>
              <a:buNone/>
              <a:defRPr b="0" i="0" sz="15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15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15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15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15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15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15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15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2"/>
          <p:cNvSpPr txBox="1"/>
          <p:nvPr>
            <p:ph type="title"/>
          </p:nvPr>
        </p:nvSpPr>
        <p:spPr>
          <a:xfrm>
            <a:off x="365125" y="385763"/>
            <a:ext cx="6584950" cy="1600200"/>
          </a:xfrm>
          <a:prstGeom prst="rect">
            <a:avLst/>
          </a:prstGeom>
          <a:noFill/>
          <a:ln>
            <a:noFill/>
          </a:ln>
        </p:spPr>
        <p:txBody>
          <a:bodyPr anchorCtr="0" anchor="ctr" bIns="48325" lIns="96650" spcFirstLastPara="1" rIns="96650" wrap="square" tIns="483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4" name="Google Shape;74;p12"/>
          <p:cNvSpPr txBox="1"/>
          <p:nvPr>
            <p:ph idx="1" type="body"/>
          </p:nvPr>
        </p:nvSpPr>
        <p:spPr>
          <a:xfrm rot="5400000">
            <a:off x="489744" y="2115344"/>
            <a:ext cx="6335712" cy="6584950"/>
          </a:xfrm>
          <a:prstGeom prst="rect">
            <a:avLst/>
          </a:prstGeom>
          <a:noFill/>
          <a:ln>
            <a:noFill/>
          </a:ln>
        </p:spPr>
        <p:txBody>
          <a:bodyPr anchorCtr="0" anchor="t" bIns="48325" lIns="96650" spcFirstLastPara="1" rIns="96650" wrap="square" tIns="48325">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2"/>
          <p:cNvSpPr txBox="1"/>
          <p:nvPr>
            <p:ph idx="10" type="dt"/>
          </p:nvPr>
        </p:nvSpPr>
        <p:spPr>
          <a:xfrm>
            <a:off x="365125" y="8742363"/>
            <a:ext cx="1708150" cy="666750"/>
          </a:xfrm>
          <a:prstGeom prst="rect">
            <a:avLst/>
          </a:prstGeom>
          <a:noFill/>
          <a:ln>
            <a:noFill/>
          </a:ln>
        </p:spPr>
        <p:txBody>
          <a:bodyPr anchorCtr="0" anchor="t" bIns="48325" lIns="96650" spcFirstLastPara="1" rIns="96650" wrap="square" tIns="483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2"/>
          <p:cNvSpPr txBox="1"/>
          <p:nvPr>
            <p:ph idx="11" type="ftr"/>
          </p:nvPr>
        </p:nvSpPr>
        <p:spPr>
          <a:xfrm>
            <a:off x="2498725" y="8742363"/>
            <a:ext cx="2317750" cy="666750"/>
          </a:xfrm>
          <a:prstGeom prst="rect">
            <a:avLst/>
          </a:prstGeom>
          <a:noFill/>
          <a:ln>
            <a:noFill/>
          </a:ln>
        </p:spPr>
        <p:txBody>
          <a:bodyPr anchorCtr="0" anchor="t" bIns="48325" lIns="96650" spcFirstLastPara="1" rIns="96650" wrap="square" tIns="483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2"/>
          <p:cNvSpPr txBox="1"/>
          <p:nvPr>
            <p:ph idx="12" type="sldNum"/>
          </p:nvPr>
        </p:nvSpPr>
        <p:spPr>
          <a:xfrm>
            <a:off x="5241925" y="8742363"/>
            <a:ext cx="1708150" cy="666750"/>
          </a:xfrm>
          <a:prstGeom prst="rect">
            <a:avLst/>
          </a:prstGeom>
          <a:noFill/>
          <a:ln>
            <a:noFill/>
          </a:ln>
        </p:spPr>
        <p:txBody>
          <a:bodyPr anchorCtr="0" anchor="t" bIns="48325" lIns="96650" spcFirstLastPara="1" rIns="96650" wrap="square" tIns="48325">
            <a:noAutofit/>
          </a:bodyPr>
          <a:lstStyle>
            <a:lvl1pPr indent="0" lvl="0" marL="0" marR="0" algn="r">
              <a:spcBef>
                <a:spcPts val="0"/>
              </a:spcBef>
              <a:spcAft>
                <a:spcPts val="0"/>
              </a:spcAft>
              <a:buNone/>
              <a:defRPr sz="1500">
                <a:solidFill>
                  <a:schemeClr val="dk1"/>
                </a:solidFill>
                <a:latin typeface="Arial"/>
                <a:ea typeface="Arial"/>
                <a:cs typeface="Arial"/>
                <a:sym typeface="Arial"/>
              </a:defRPr>
            </a:lvl1pPr>
            <a:lvl2pPr indent="0" lvl="1" marL="0" marR="0" algn="r">
              <a:spcBef>
                <a:spcPts val="0"/>
              </a:spcBef>
              <a:spcAft>
                <a:spcPts val="0"/>
              </a:spcAft>
              <a:buNone/>
              <a:defRPr sz="1500">
                <a:solidFill>
                  <a:schemeClr val="dk1"/>
                </a:solidFill>
                <a:latin typeface="Arial"/>
                <a:ea typeface="Arial"/>
                <a:cs typeface="Arial"/>
                <a:sym typeface="Arial"/>
              </a:defRPr>
            </a:lvl2pPr>
            <a:lvl3pPr indent="0" lvl="2" marL="0" marR="0" algn="r">
              <a:spcBef>
                <a:spcPts val="0"/>
              </a:spcBef>
              <a:spcAft>
                <a:spcPts val="0"/>
              </a:spcAft>
              <a:buNone/>
              <a:defRPr sz="1500">
                <a:solidFill>
                  <a:schemeClr val="dk1"/>
                </a:solidFill>
                <a:latin typeface="Arial"/>
                <a:ea typeface="Arial"/>
                <a:cs typeface="Arial"/>
                <a:sym typeface="Arial"/>
              </a:defRPr>
            </a:lvl3pPr>
            <a:lvl4pPr indent="0" lvl="3" marL="0" marR="0" algn="r">
              <a:spcBef>
                <a:spcPts val="0"/>
              </a:spcBef>
              <a:spcAft>
                <a:spcPts val="0"/>
              </a:spcAft>
              <a:buNone/>
              <a:defRPr sz="1500">
                <a:solidFill>
                  <a:schemeClr val="dk1"/>
                </a:solidFill>
                <a:latin typeface="Arial"/>
                <a:ea typeface="Arial"/>
                <a:cs typeface="Arial"/>
                <a:sym typeface="Arial"/>
              </a:defRPr>
            </a:lvl4pPr>
            <a:lvl5pPr indent="0" lvl="4" marL="0" marR="0" algn="r">
              <a:spcBef>
                <a:spcPts val="0"/>
              </a:spcBef>
              <a:spcAft>
                <a:spcPts val="0"/>
              </a:spcAft>
              <a:buNone/>
              <a:defRPr sz="1500">
                <a:solidFill>
                  <a:schemeClr val="dk1"/>
                </a:solidFill>
                <a:latin typeface="Arial"/>
                <a:ea typeface="Arial"/>
                <a:cs typeface="Arial"/>
                <a:sym typeface="Arial"/>
              </a:defRPr>
            </a:lvl5pPr>
            <a:lvl6pPr indent="0" lvl="5" marL="0" marR="0" algn="r">
              <a:spcBef>
                <a:spcPts val="0"/>
              </a:spcBef>
              <a:spcAft>
                <a:spcPts val="0"/>
              </a:spcAft>
              <a:buNone/>
              <a:defRPr sz="1500">
                <a:solidFill>
                  <a:schemeClr val="dk1"/>
                </a:solidFill>
                <a:latin typeface="Arial"/>
                <a:ea typeface="Arial"/>
                <a:cs typeface="Arial"/>
                <a:sym typeface="Arial"/>
              </a:defRPr>
            </a:lvl6pPr>
            <a:lvl7pPr indent="0" lvl="6" marL="0" marR="0" algn="r">
              <a:spcBef>
                <a:spcPts val="0"/>
              </a:spcBef>
              <a:spcAft>
                <a:spcPts val="0"/>
              </a:spcAft>
              <a:buNone/>
              <a:defRPr sz="1500">
                <a:solidFill>
                  <a:schemeClr val="dk1"/>
                </a:solidFill>
                <a:latin typeface="Arial"/>
                <a:ea typeface="Arial"/>
                <a:cs typeface="Arial"/>
                <a:sym typeface="Arial"/>
              </a:defRPr>
            </a:lvl7pPr>
            <a:lvl8pPr indent="0" lvl="7" marL="0" marR="0" algn="r">
              <a:spcBef>
                <a:spcPts val="0"/>
              </a:spcBef>
              <a:spcAft>
                <a:spcPts val="0"/>
              </a:spcAft>
              <a:buNone/>
              <a:defRPr sz="1500">
                <a:solidFill>
                  <a:schemeClr val="dk1"/>
                </a:solidFill>
                <a:latin typeface="Arial"/>
                <a:ea typeface="Arial"/>
                <a:cs typeface="Arial"/>
                <a:sym typeface="Arial"/>
              </a:defRPr>
            </a:lvl8pPr>
            <a:lvl9pPr indent="0" lvl="8" marL="0" marR="0" algn="r">
              <a:spcBef>
                <a:spcPts val="0"/>
              </a:spcBef>
              <a:spcAft>
                <a:spcPts val="0"/>
              </a:spcAft>
              <a:buNone/>
              <a:defRPr sz="15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3"/>
          <p:cNvSpPr txBox="1"/>
          <p:nvPr>
            <p:ph type="title"/>
          </p:nvPr>
        </p:nvSpPr>
        <p:spPr>
          <a:xfrm rot="5400000">
            <a:off x="2032000" y="3657600"/>
            <a:ext cx="8189912" cy="1646237"/>
          </a:xfrm>
          <a:prstGeom prst="rect">
            <a:avLst/>
          </a:prstGeom>
          <a:noFill/>
          <a:ln>
            <a:noFill/>
          </a:ln>
        </p:spPr>
        <p:txBody>
          <a:bodyPr anchorCtr="0" anchor="ctr" bIns="48325" lIns="96650" spcFirstLastPara="1" rIns="96650" wrap="square" tIns="483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13"/>
          <p:cNvSpPr txBox="1"/>
          <p:nvPr>
            <p:ph idx="1" type="body"/>
          </p:nvPr>
        </p:nvSpPr>
        <p:spPr>
          <a:xfrm rot="5400000">
            <a:off x="-1336675" y="2087563"/>
            <a:ext cx="8189912" cy="4786313"/>
          </a:xfrm>
          <a:prstGeom prst="rect">
            <a:avLst/>
          </a:prstGeom>
          <a:noFill/>
          <a:ln>
            <a:noFill/>
          </a:ln>
        </p:spPr>
        <p:txBody>
          <a:bodyPr anchorCtr="0" anchor="t" bIns="48325" lIns="96650" spcFirstLastPara="1" rIns="96650" wrap="square" tIns="48325">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3"/>
          <p:cNvSpPr txBox="1"/>
          <p:nvPr>
            <p:ph idx="10" type="dt"/>
          </p:nvPr>
        </p:nvSpPr>
        <p:spPr>
          <a:xfrm>
            <a:off x="365125" y="8742363"/>
            <a:ext cx="1708150" cy="666750"/>
          </a:xfrm>
          <a:prstGeom prst="rect">
            <a:avLst/>
          </a:prstGeom>
          <a:noFill/>
          <a:ln>
            <a:noFill/>
          </a:ln>
        </p:spPr>
        <p:txBody>
          <a:bodyPr anchorCtr="0" anchor="t" bIns="48325" lIns="96650" spcFirstLastPara="1" rIns="96650" wrap="square" tIns="483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3"/>
          <p:cNvSpPr txBox="1"/>
          <p:nvPr>
            <p:ph idx="11" type="ftr"/>
          </p:nvPr>
        </p:nvSpPr>
        <p:spPr>
          <a:xfrm>
            <a:off x="2498725" y="8742363"/>
            <a:ext cx="2317750" cy="666750"/>
          </a:xfrm>
          <a:prstGeom prst="rect">
            <a:avLst/>
          </a:prstGeom>
          <a:noFill/>
          <a:ln>
            <a:noFill/>
          </a:ln>
        </p:spPr>
        <p:txBody>
          <a:bodyPr anchorCtr="0" anchor="t" bIns="48325" lIns="96650" spcFirstLastPara="1" rIns="96650" wrap="square" tIns="483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3"/>
          <p:cNvSpPr txBox="1"/>
          <p:nvPr>
            <p:ph idx="12" type="sldNum"/>
          </p:nvPr>
        </p:nvSpPr>
        <p:spPr>
          <a:xfrm>
            <a:off x="5241925" y="8742363"/>
            <a:ext cx="1708150" cy="666750"/>
          </a:xfrm>
          <a:prstGeom prst="rect">
            <a:avLst/>
          </a:prstGeom>
          <a:noFill/>
          <a:ln>
            <a:noFill/>
          </a:ln>
        </p:spPr>
        <p:txBody>
          <a:bodyPr anchorCtr="0" anchor="t" bIns="48325" lIns="96650" spcFirstLastPara="1" rIns="96650" wrap="square" tIns="48325">
            <a:noAutofit/>
          </a:bodyPr>
          <a:lstStyle>
            <a:lvl1pPr indent="0" lvl="0" marL="0" marR="0" algn="r">
              <a:spcBef>
                <a:spcPts val="0"/>
              </a:spcBef>
              <a:spcAft>
                <a:spcPts val="0"/>
              </a:spcAft>
              <a:buNone/>
              <a:defRPr sz="1500">
                <a:solidFill>
                  <a:schemeClr val="dk1"/>
                </a:solidFill>
                <a:latin typeface="Arial"/>
                <a:ea typeface="Arial"/>
                <a:cs typeface="Arial"/>
                <a:sym typeface="Arial"/>
              </a:defRPr>
            </a:lvl1pPr>
            <a:lvl2pPr indent="0" lvl="1" marL="0" marR="0" algn="r">
              <a:spcBef>
                <a:spcPts val="0"/>
              </a:spcBef>
              <a:spcAft>
                <a:spcPts val="0"/>
              </a:spcAft>
              <a:buNone/>
              <a:defRPr sz="1500">
                <a:solidFill>
                  <a:schemeClr val="dk1"/>
                </a:solidFill>
                <a:latin typeface="Arial"/>
                <a:ea typeface="Arial"/>
                <a:cs typeface="Arial"/>
                <a:sym typeface="Arial"/>
              </a:defRPr>
            </a:lvl2pPr>
            <a:lvl3pPr indent="0" lvl="2" marL="0" marR="0" algn="r">
              <a:spcBef>
                <a:spcPts val="0"/>
              </a:spcBef>
              <a:spcAft>
                <a:spcPts val="0"/>
              </a:spcAft>
              <a:buNone/>
              <a:defRPr sz="1500">
                <a:solidFill>
                  <a:schemeClr val="dk1"/>
                </a:solidFill>
                <a:latin typeface="Arial"/>
                <a:ea typeface="Arial"/>
                <a:cs typeface="Arial"/>
                <a:sym typeface="Arial"/>
              </a:defRPr>
            </a:lvl3pPr>
            <a:lvl4pPr indent="0" lvl="3" marL="0" marR="0" algn="r">
              <a:spcBef>
                <a:spcPts val="0"/>
              </a:spcBef>
              <a:spcAft>
                <a:spcPts val="0"/>
              </a:spcAft>
              <a:buNone/>
              <a:defRPr sz="1500">
                <a:solidFill>
                  <a:schemeClr val="dk1"/>
                </a:solidFill>
                <a:latin typeface="Arial"/>
                <a:ea typeface="Arial"/>
                <a:cs typeface="Arial"/>
                <a:sym typeface="Arial"/>
              </a:defRPr>
            </a:lvl4pPr>
            <a:lvl5pPr indent="0" lvl="4" marL="0" marR="0" algn="r">
              <a:spcBef>
                <a:spcPts val="0"/>
              </a:spcBef>
              <a:spcAft>
                <a:spcPts val="0"/>
              </a:spcAft>
              <a:buNone/>
              <a:defRPr sz="1500">
                <a:solidFill>
                  <a:schemeClr val="dk1"/>
                </a:solidFill>
                <a:latin typeface="Arial"/>
                <a:ea typeface="Arial"/>
                <a:cs typeface="Arial"/>
                <a:sym typeface="Arial"/>
              </a:defRPr>
            </a:lvl5pPr>
            <a:lvl6pPr indent="0" lvl="5" marL="0" marR="0" algn="r">
              <a:spcBef>
                <a:spcPts val="0"/>
              </a:spcBef>
              <a:spcAft>
                <a:spcPts val="0"/>
              </a:spcAft>
              <a:buNone/>
              <a:defRPr sz="1500">
                <a:solidFill>
                  <a:schemeClr val="dk1"/>
                </a:solidFill>
                <a:latin typeface="Arial"/>
                <a:ea typeface="Arial"/>
                <a:cs typeface="Arial"/>
                <a:sym typeface="Arial"/>
              </a:defRPr>
            </a:lvl6pPr>
            <a:lvl7pPr indent="0" lvl="6" marL="0" marR="0" algn="r">
              <a:spcBef>
                <a:spcPts val="0"/>
              </a:spcBef>
              <a:spcAft>
                <a:spcPts val="0"/>
              </a:spcAft>
              <a:buNone/>
              <a:defRPr sz="1500">
                <a:solidFill>
                  <a:schemeClr val="dk1"/>
                </a:solidFill>
                <a:latin typeface="Arial"/>
                <a:ea typeface="Arial"/>
                <a:cs typeface="Arial"/>
                <a:sym typeface="Arial"/>
              </a:defRPr>
            </a:lvl7pPr>
            <a:lvl8pPr indent="0" lvl="7" marL="0" marR="0" algn="r">
              <a:spcBef>
                <a:spcPts val="0"/>
              </a:spcBef>
              <a:spcAft>
                <a:spcPts val="0"/>
              </a:spcAft>
              <a:buNone/>
              <a:defRPr sz="1500">
                <a:solidFill>
                  <a:schemeClr val="dk1"/>
                </a:solidFill>
                <a:latin typeface="Arial"/>
                <a:ea typeface="Arial"/>
                <a:cs typeface="Arial"/>
                <a:sym typeface="Arial"/>
              </a:defRPr>
            </a:lvl8pPr>
            <a:lvl9pPr indent="0" lvl="8" marL="0" marR="0" algn="r">
              <a:spcBef>
                <a:spcPts val="0"/>
              </a:spcBef>
              <a:spcAft>
                <a:spcPts val="0"/>
              </a:spcAft>
              <a:buNone/>
              <a:defRPr sz="15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4"/>
          <p:cNvSpPr txBox="1"/>
          <p:nvPr>
            <p:ph type="ctrTitle"/>
          </p:nvPr>
        </p:nvSpPr>
        <p:spPr>
          <a:xfrm>
            <a:off x="549275" y="2982913"/>
            <a:ext cx="6216650" cy="2057400"/>
          </a:xfrm>
          <a:prstGeom prst="rect">
            <a:avLst/>
          </a:prstGeom>
          <a:noFill/>
          <a:ln>
            <a:noFill/>
          </a:ln>
        </p:spPr>
        <p:txBody>
          <a:bodyPr anchorCtr="0" anchor="ctr" bIns="48325" lIns="96650" spcFirstLastPara="1" rIns="96650" wrap="square" tIns="483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1" name="Google Shape;21;p4"/>
          <p:cNvSpPr txBox="1"/>
          <p:nvPr>
            <p:ph idx="1" type="subTitle"/>
          </p:nvPr>
        </p:nvSpPr>
        <p:spPr>
          <a:xfrm>
            <a:off x="1096963" y="5440363"/>
            <a:ext cx="5121275" cy="2454275"/>
          </a:xfrm>
          <a:prstGeom prst="rect">
            <a:avLst/>
          </a:prstGeom>
          <a:noFill/>
          <a:ln>
            <a:noFill/>
          </a:ln>
        </p:spPr>
        <p:txBody>
          <a:bodyPr anchorCtr="0" anchor="t" bIns="48325" lIns="96650" spcFirstLastPara="1" rIns="96650" wrap="square" tIns="48325">
            <a:noAutofit/>
          </a:bodyPr>
          <a:lstStyle>
            <a:lvl1pPr lvl="0" algn="ctr">
              <a:spcBef>
                <a:spcPts val="680"/>
              </a:spcBef>
              <a:spcAft>
                <a:spcPts val="0"/>
              </a:spcAft>
              <a:buClr>
                <a:schemeClr val="dk1"/>
              </a:buClr>
              <a:buSzPts val="3400"/>
              <a:buFont typeface="Arial"/>
              <a:buNone/>
              <a:defRPr/>
            </a:lvl1pPr>
            <a:lvl2pPr lvl="1" algn="ctr">
              <a:spcBef>
                <a:spcPts val="600"/>
              </a:spcBef>
              <a:spcAft>
                <a:spcPts val="0"/>
              </a:spcAft>
              <a:buClr>
                <a:schemeClr val="dk1"/>
              </a:buClr>
              <a:buSzPts val="3000"/>
              <a:buFont typeface="Arial"/>
              <a:buNone/>
              <a:defRPr/>
            </a:lvl2pPr>
            <a:lvl3pPr lvl="2" algn="ctr">
              <a:spcBef>
                <a:spcPts val="500"/>
              </a:spcBef>
              <a:spcAft>
                <a:spcPts val="0"/>
              </a:spcAft>
              <a:buClr>
                <a:schemeClr val="dk1"/>
              </a:buClr>
              <a:buSzPts val="2500"/>
              <a:buFont typeface="Arial"/>
              <a:buNone/>
              <a:defRPr/>
            </a:lvl3pPr>
            <a:lvl4pPr lvl="3" algn="ctr">
              <a:spcBef>
                <a:spcPts val="420"/>
              </a:spcBef>
              <a:spcAft>
                <a:spcPts val="0"/>
              </a:spcAft>
              <a:buClr>
                <a:schemeClr val="dk1"/>
              </a:buClr>
              <a:buSzPts val="2100"/>
              <a:buFont typeface="Arial"/>
              <a:buNone/>
              <a:defRPr/>
            </a:lvl4pPr>
            <a:lvl5pPr lvl="4" algn="ctr">
              <a:spcBef>
                <a:spcPts val="420"/>
              </a:spcBef>
              <a:spcAft>
                <a:spcPts val="0"/>
              </a:spcAft>
              <a:buClr>
                <a:schemeClr val="dk1"/>
              </a:buClr>
              <a:buSzPts val="2100"/>
              <a:buFont typeface="Arial"/>
              <a:buNone/>
              <a:defRPr/>
            </a:lvl5pPr>
            <a:lvl6pPr lvl="5" algn="ctr">
              <a:spcBef>
                <a:spcPts val="420"/>
              </a:spcBef>
              <a:spcAft>
                <a:spcPts val="0"/>
              </a:spcAft>
              <a:buClr>
                <a:schemeClr val="dk1"/>
              </a:buClr>
              <a:buSzPts val="2100"/>
              <a:buFont typeface="Arial"/>
              <a:buNone/>
              <a:defRPr/>
            </a:lvl6pPr>
            <a:lvl7pPr lvl="6" algn="ctr">
              <a:spcBef>
                <a:spcPts val="420"/>
              </a:spcBef>
              <a:spcAft>
                <a:spcPts val="0"/>
              </a:spcAft>
              <a:buClr>
                <a:schemeClr val="dk1"/>
              </a:buClr>
              <a:buSzPts val="2100"/>
              <a:buFont typeface="Arial"/>
              <a:buNone/>
              <a:defRPr/>
            </a:lvl7pPr>
            <a:lvl8pPr lvl="7" algn="ctr">
              <a:spcBef>
                <a:spcPts val="420"/>
              </a:spcBef>
              <a:spcAft>
                <a:spcPts val="0"/>
              </a:spcAft>
              <a:buClr>
                <a:schemeClr val="dk1"/>
              </a:buClr>
              <a:buSzPts val="2100"/>
              <a:buFont typeface="Arial"/>
              <a:buNone/>
              <a:defRPr/>
            </a:lvl8pPr>
            <a:lvl9pPr lvl="8" algn="ctr">
              <a:spcBef>
                <a:spcPts val="420"/>
              </a:spcBef>
              <a:spcAft>
                <a:spcPts val="0"/>
              </a:spcAft>
              <a:buClr>
                <a:schemeClr val="dk1"/>
              </a:buClr>
              <a:buSzPts val="2100"/>
              <a:buFont typeface="Arial"/>
              <a:buNone/>
              <a:defRPr/>
            </a:lvl9pPr>
          </a:lstStyle>
          <a:p/>
        </p:txBody>
      </p:sp>
      <p:sp>
        <p:nvSpPr>
          <p:cNvPr id="22" name="Google Shape;22;p4"/>
          <p:cNvSpPr txBox="1"/>
          <p:nvPr>
            <p:ph idx="10" type="dt"/>
          </p:nvPr>
        </p:nvSpPr>
        <p:spPr>
          <a:xfrm>
            <a:off x="365125" y="8742363"/>
            <a:ext cx="1708150" cy="666750"/>
          </a:xfrm>
          <a:prstGeom prst="rect">
            <a:avLst/>
          </a:prstGeom>
          <a:noFill/>
          <a:ln>
            <a:noFill/>
          </a:ln>
        </p:spPr>
        <p:txBody>
          <a:bodyPr anchorCtr="0" anchor="t" bIns="48325" lIns="96650" spcFirstLastPara="1" rIns="96650" wrap="square" tIns="483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4"/>
          <p:cNvSpPr txBox="1"/>
          <p:nvPr>
            <p:ph idx="11" type="ftr"/>
          </p:nvPr>
        </p:nvSpPr>
        <p:spPr>
          <a:xfrm>
            <a:off x="2498725" y="8742363"/>
            <a:ext cx="2317750" cy="666750"/>
          </a:xfrm>
          <a:prstGeom prst="rect">
            <a:avLst/>
          </a:prstGeom>
          <a:noFill/>
          <a:ln>
            <a:noFill/>
          </a:ln>
        </p:spPr>
        <p:txBody>
          <a:bodyPr anchorCtr="0" anchor="t" bIns="48325" lIns="96650" spcFirstLastPara="1" rIns="96650" wrap="square" tIns="483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4"/>
          <p:cNvSpPr txBox="1"/>
          <p:nvPr>
            <p:ph idx="12" type="sldNum"/>
          </p:nvPr>
        </p:nvSpPr>
        <p:spPr>
          <a:xfrm>
            <a:off x="5241925" y="8742363"/>
            <a:ext cx="1708150" cy="666750"/>
          </a:xfrm>
          <a:prstGeom prst="rect">
            <a:avLst/>
          </a:prstGeom>
          <a:noFill/>
          <a:ln>
            <a:noFill/>
          </a:ln>
        </p:spPr>
        <p:txBody>
          <a:bodyPr anchorCtr="0" anchor="t" bIns="48325" lIns="96650" spcFirstLastPara="1" rIns="96650" wrap="square" tIns="48325">
            <a:noAutofit/>
          </a:bodyPr>
          <a:lstStyle>
            <a:lvl1pPr indent="0" lvl="0" marL="0" marR="0" algn="r">
              <a:spcBef>
                <a:spcPts val="0"/>
              </a:spcBef>
              <a:spcAft>
                <a:spcPts val="0"/>
              </a:spcAft>
              <a:buNone/>
              <a:defRPr sz="1500">
                <a:solidFill>
                  <a:schemeClr val="dk1"/>
                </a:solidFill>
                <a:latin typeface="Arial"/>
                <a:ea typeface="Arial"/>
                <a:cs typeface="Arial"/>
                <a:sym typeface="Arial"/>
              </a:defRPr>
            </a:lvl1pPr>
            <a:lvl2pPr indent="0" lvl="1" marL="0" marR="0" algn="r">
              <a:spcBef>
                <a:spcPts val="0"/>
              </a:spcBef>
              <a:spcAft>
                <a:spcPts val="0"/>
              </a:spcAft>
              <a:buNone/>
              <a:defRPr sz="1500">
                <a:solidFill>
                  <a:schemeClr val="dk1"/>
                </a:solidFill>
                <a:latin typeface="Arial"/>
                <a:ea typeface="Arial"/>
                <a:cs typeface="Arial"/>
                <a:sym typeface="Arial"/>
              </a:defRPr>
            </a:lvl2pPr>
            <a:lvl3pPr indent="0" lvl="2" marL="0" marR="0" algn="r">
              <a:spcBef>
                <a:spcPts val="0"/>
              </a:spcBef>
              <a:spcAft>
                <a:spcPts val="0"/>
              </a:spcAft>
              <a:buNone/>
              <a:defRPr sz="1500">
                <a:solidFill>
                  <a:schemeClr val="dk1"/>
                </a:solidFill>
                <a:latin typeface="Arial"/>
                <a:ea typeface="Arial"/>
                <a:cs typeface="Arial"/>
                <a:sym typeface="Arial"/>
              </a:defRPr>
            </a:lvl3pPr>
            <a:lvl4pPr indent="0" lvl="3" marL="0" marR="0" algn="r">
              <a:spcBef>
                <a:spcPts val="0"/>
              </a:spcBef>
              <a:spcAft>
                <a:spcPts val="0"/>
              </a:spcAft>
              <a:buNone/>
              <a:defRPr sz="1500">
                <a:solidFill>
                  <a:schemeClr val="dk1"/>
                </a:solidFill>
                <a:latin typeface="Arial"/>
                <a:ea typeface="Arial"/>
                <a:cs typeface="Arial"/>
                <a:sym typeface="Arial"/>
              </a:defRPr>
            </a:lvl4pPr>
            <a:lvl5pPr indent="0" lvl="4" marL="0" marR="0" algn="r">
              <a:spcBef>
                <a:spcPts val="0"/>
              </a:spcBef>
              <a:spcAft>
                <a:spcPts val="0"/>
              </a:spcAft>
              <a:buNone/>
              <a:defRPr sz="1500">
                <a:solidFill>
                  <a:schemeClr val="dk1"/>
                </a:solidFill>
                <a:latin typeface="Arial"/>
                <a:ea typeface="Arial"/>
                <a:cs typeface="Arial"/>
                <a:sym typeface="Arial"/>
              </a:defRPr>
            </a:lvl5pPr>
            <a:lvl6pPr indent="0" lvl="5" marL="0" marR="0" algn="r">
              <a:spcBef>
                <a:spcPts val="0"/>
              </a:spcBef>
              <a:spcAft>
                <a:spcPts val="0"/>
              </a:spcAft>
              <a:buNone/>
              <a:defRPr sz="1500">
                <a:solidFill>
                  <a:schemeClr val="dk1"/>
                </a:solidFill>
                <a:latin typeface="Arial"/>
                <a:ea typeface="Arial"/>
                <a:cs typeface="Arial"/>
                <a:sym typeface="Arial"/>
              </a:defRPr>
            </a:lvl6pPr>
            <a:lvl7pPr indent="0" lvl="6" marL="0" marR="0" algn="r">
              <a:spcBef>
                <a:spcPts val="0"/>
              </a:spcBef>
              <a:spcAft>
                <a:spcPts val="0"/>
              </a:spcAft>
              <a:buNone/>
              <a:defRPr sz="1500">
                <a:solidFill>
                  <a:schemeClr val="dk1"/>
                </a:solidFill>
                <a:latin typeface="Arial"/>
                <a:ea typeface="Arial"/>
                <a:cs typeface="Arial"/>
                <a:sym typeface="Arial"/>
              </a:defRPr>
            </a:lvl7pPr>
            <a:lvl8pPr indent="0" lvl="7" marL="0" marR="0" algn="r">
              <a:spcBef>
                <a:spcPts val="0"/>
              </a:spcBef>
              <a:spcAft>
                <a:spcPts val="0"/>
              </a:spcAft>
              <a:buNone/>
              <a:defRPr sz="1500">
                <a:solidFill>
                  <a:schemeClr val="dk1"/>
                </a:solidFill>
                <a:latin typeface="Arial"/>
                <a:ea typeface="Arial"/>
                <a:cs typeface="Arial"/>
                <a:sym typeface="Arial"/>
              </a:defRPr>
            </a:lvl8pPr>
            <a:lvl9pPr indent="0" lvl="8" marL="0" marR="0" algn="r">
              <a:spcBef>
                <a:spcPts val="0"/>
              </a:spcBef>
              <a:spcAft>
                <a:spcPts val="0"/>
              </a:spcAft>
              <a:buNone/>
              <a:defRPr sz="15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5"/>
          <p:cNvSpPr txBox="1"/>
          <p:nvPr>
            <p:ph type="title"/>
          </p:nvPr>
        </p:nvSpPr>
        <p:spPr>
          <a:xfrm>
            <a:off x="365125" y="385763"/>
            <a:ext cx="6584950" cy="1600200"/>
          </a:xfrm>
          <a:prstGeom prst="rect">
            <a:avLst/>
          </a:prstGeom>
          <a:noFill/>
          <a:ln>
            <a:noFill/>
          </a:ln>
        </p:spPr>
        <p:txBody>
          <a:bodyPr anchorCtr="0" anchor="ctr" bIns="48325" lIns="96650" spcFirstLastPara="1" rIns="96650" wrap="square" tIns="483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7" name="Google Shape;27;p5"/>
          <p:cNvSpPr txBox="1"/>
          <p:nvPr>
            <p:ph idx="1" type="body"/>
          </p:nvPr>
        </p:nvSpPr>
        <p:spPr>
          <a:xfrm>
            <a:off x="365125" y="2239963"/>
            <a:ext cx="6584950" cy="6335712"/>
          </a:xfrm>
          <a:prstGeom prst="rect">
            <a:avLst/>
          </a:prstGeom>
          <a:noFill/>
          <a:ln>
            <a:noFill/>
          </a:ln>
        </p:spPr>
        <p:txBody>
          <a:bodyPr anchorCtr="0" anchor="t" bIns="48325" lIns="96650" spcFirstLastPara="1" rIns="96650" wrap="square" tIns="48325">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 name="Google Shape;28;p5"/>
          <p:cNvSpPr txBox="1"/>
          <p:nvPr>
            <p:ph idx="10" type="dt"/>
          </p:nvPr>
        </p:nvSpPr>
        <p:spPr>
          <a:xfrm>
            <a:off x="365125" y="8742363"/>
            <a:ext cx="1708150" cy="666750"/>
          </a:xfrm>
          <a:prstGeom prst="rect">
            <a:avLst/>
          </a:prstGeom>
          <a:noFill/>
          <a:ln>
            <a:noFill/>
          </a:ln>
        </p:spPr>
        <p:txBody>
          <a:bodyPr anchorCtr="0" anchor="t" bIns="48325" lIns="96650" spcFirstLastPara="1" rIns="96650" wrap="square" tIns="483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5"/>
          <p:cNvSpPr txBox="1"/>
          <p:nvPr>
            <p:ph idx="11" type="ftr"/>
          </p:nvPr>
        </p:nvSpPr>
        <p:spPr>
          <a:xfrm>
            <a:off x="2498725" y="8742363"/>
            <a:ext cx="2317750" cy="666750"/>
          </a:xfrm>
          <a:prstGeom prst="rect">
            <a:avLst/>
          </a:prstGeom>
          <a:noFill/>
          <a:ln>
            <a:noFill/>
          </a:ln>
        </p:spPr>
        <p:txBody>
          <a:bodyPr anchorCtr="0" anchor="t" bIns="48325" lIns="96650" spcFirstLastPara="1" rIns="96650" wrap="square" tIns="483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5"/>
          <p:cNvSpPr txBox="1"/>
          <p:nvPr>
            <p:ph idx="12" type="sldNum"/>
          </p:nvPr>
        </p:nvSpPr>
        <p:spPr>
          <a:xfrm>
            <a:off x="5241925" y="8742363"/>
            <a:ext cx="1708150" cy="666750"/>
          </a:xfrm>
          <a:prstGeom prst="rect">
            <a:avLst/>
          </a:prstGeom>
          <a:noFill/>
          <a:ln>
            <a:noFill/>
          </a:ln>
        </p:spPr>
        <p:txBody>
          <a:bodyPr anchorCtr="0" anchor="t" bIns="48325" lIns="96650" spcFirstLastPara="1" rIns="96650" wrap="square" tIns="48325">
            <a:noAutofit/>
          </a:bodyPr>
          <a:lstStyle>
            <a:lvl1pPr indent="0" lvl="0" marL="0" marR="0" algn="r">
              <a:spcBef>
                <a:spcPts val="0"/>
              </a:spcBef>
              <a:spcAft>
                <a:spcPts val="0"/>
              </a:spcAft>
              <a:buNone/>
              <a:defRPr sz="1500">
                <a:solidFill>
                  <a:schemeClr val="dk1"/>
                </a:solidFill>
                <a:latin typeface="Arial"/>
                <a:ea typeface="Arial"/>
                <a:cs typeface="Arial"/>
                <a:sym typeface="Arial"/>
              </a:defRPr>
            </a:lvl1pPr>
            <a:lvl2pPr indent="0" lvl="1" marL="0" marR="0" algn="r">
              <a:spcBef>
                <a:spcPts val="0"/>
              </a:spcBef>
              <a:spcAft>
                <a:spcPts val="0"/>
              </a:spcAft>
              <a:buNone/>
              <a:defRPr sz="1500">
                <a:solidFill>
                  <a:schemeClr val="dk1"/>
                </a:solidFill>
                <a:latin typeface="Arial"/>
                <a:ea typeface="Arial"/>
                <a:cs typeface="Arial"/>
                <a:sym typeface="Arial"/>
              </a:defRPr>
            </a:lvl2pPr>
            <a:lvl3pPr indent="0" lvl="2" marL="0" marR="0" algn="r">
              <a:spcBef>
                <a:spcPts val="0"/>
              </a:spcBef>
              <a:spcAft>
                <a:spcPts val="0"/>
              </a:spcAft>
              <a:buNone/>
              <a:defRPr sz="1500">
                <a:solidFill>
                  <a:schemeClr val="dk1"/>
                </a:solidFill>
                <a:latin typeface="Arial"/>
                <a:ea typeface="Arial"/>
                <a:cs typeface="Arial"/>
                <a:sym typeface="Arial"/>
              </a:defRPr>
            </a:lvl3pPr>
            <a:lvl4pPr indent="0" lvl="3" marL="0" marR="0" algn="r">
              <a:spcBef>
                <a:spcPts val="0"/>
              </a:spcBef>
              <a:spcAft>
                <a:spcPts val="0"/>
              </a:spcAft>
              <a:buNone/>
              <a:defRPr sz="1500">
                <a:solidFill>
                  <a:schemeClr val="dk1"/>
                </a:solidFill>
                <a:latin typeface="Arial"/>
                <a:ea typeface="Arial"/>
                <a:cs typeface="Arial"/>
                <a:sym typeface="Arial"/>
              </a:defRPr>
            </a:lvl4pPr>
            <a:lvl5pPr indent="0" lvl="4" marL="0" marR="0" algn="r">
              <a:spcBef>
                <a:spcPts val="0"/>
              </a:spcBef>
              <a:spcAft>
                <a:spcPts val="0"/>
              </a:spcAft>
              <a:buNone/>
              <a:defRPr sz="1500">
                <a:solidFill>
                  <a:schemeClr val="dk1"/>
                </a:solidFill>
                <a:latin typeface="Arial"/>
                <a:ea typeface="Arial"/>
                <a:cs typeface="Arial"/>
                <a:sym typeface="Arial"/>
              </a:defRPr>
            </a:lvl5pPr>
            <a:lvl6pPr indent="0" lvl="5" marL="0" marR="0" algn="r">
              <a:spcBef>
                <a:spcPts val="0"/>
              </a:spcBef>
              <a:spcAft>
                <a:spcPts val="0"/>
              </a:spcAft>
              <a:buNone/>
              <a:defRPr sz="1500">
                <a:solidFill>
                  <a:schemeClr val="dk1"/>
                </a:solidFill>
                <a:latin typeface="Arial"/>
                <a:ea typeface="Arial"/>
                <a:cs typeface="Arial"/>
                <a:sym typeface="Arial"/>
              </a:defRPr>
            </a:lvl6pPr>
            <a:lvl7pPr indent="0" lvl="6" marL="0" marR="0" algn="r">
              <a:spcBef>
                <a:spcPts val="0"/>
              </a:spcBef>
              <a:spcAft>
                <a:spcPts val="0"/>
              </a:spcAft>
              <a:buNone/>
              <a:defRPr sz="1500">
                <a:solidFill>
                  <a:schemeClr val="dk1"/>
                </a:solidFill>
                <a:latin typeface="Arial"/>
                <a:ea typeface="Arial"/>
                <a:cs typeface="Arial"/>
                <a:sym typeface="Arial"/>
              </a:defRPr>
            </a:lvl7pPr>
            <a:lvl8pPr indent="0" lvl="7" marL="0" marR="0" algn="r">
              <a:spcBef>
                <a:spcPts val="0"/>
              </a:spcBef>
              <a:spcAft>
                <a:spcPts val="0"/>
              </a:spcAft>
              <a:buNone/>
              <a:defRPr sz="1500">
                <a:solidFill>
                  <a:schemeClr val="dk1"/>
                </a:solidFill>
                <a:latin typeface="Arial"/>
                <a:ea typeface="Arial"/>
                <a:cs typeface="Arial"/>
                <a:sym typeface="Arial"/>
              </a:defRPr>
            </a:lvl8pPr>
            <a:lvl9pPr indent="0" lvl="8" marL="0" marR="0" algn="r">
              <a:spcBef>
                <a:spcPts val="0"/>
              </a:spcBef>
              <a:spcAft>
                <a:spcPts val="0"/>
              </a:spcAft>
              <a:buNone/>
              <a:defRPr sz="15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6"/>
          <p:cNvSpPr txBox="1"/>
          <p:nvPr>
            <p:ph type="title"/>
          </p:nvPr>
        </p:nvSpPr>
        <p:spPr>
          <a:xfrm>
            <a:off x="577850" y="6169025"/>
            <a:ext cx="6218238" cy="1908175"/>
          </a:xfrm>
          <a:prstGeom prst="rect">
            <a:avLst/>
          </a:prstGeom>
          <a:noFill/>
          <a:ln>
            <a:noFill/>
          </a:ln>
        </p:spPr>
        <p:txBody>
          <a:bodyPr anchorCtr="0" anchor="t" bIns="48325" lIns="96650" spcFirstLastPara="1" rIns="96650" wrap="square" tIns="48325">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3" name="Google Shape;33;p6"/>
          <p:cNvSpPr txBox="1"/>
          <p:nvPr>
            <p:ph idx="1" type="body"/>
          </p:nvPr>
        </p:nvSpPr>
        <p:spPr>
          <a:xfrm>
            <a:off x="577850" y="4068763"/>
            <a:ext cx="6218238" cy="2100262"/>
          </a:xfrm>
          <a:prstGeom prst="rect">
            <a:avLst/>
          </a:prstGeom>
          <a:noFill/>
          <a:ln>
            <a:noFill/>
          </a:ln>
        </p:spPr>
        <p:txBody>
          <a:bodyPr anchorCtr="0" anchor="b" bIns="48325" lIns="96650" spcFirstLastPara="1" rIns="96650" wrap="square" tIns="48325">
            <a:noAutofit/>
          </a:bodyPr>
          <a:lstStyle>
            <a:lvl1pPr indent="-228600" lvl="0" marL="457200" algn="l">
              <a:spcBef>
                <a:spcPts val="400"/>
              </a:spcBef>
              <a:spcAft>
                <a:spcPts val="0"/>
              </a:spcAft>
              <a:buClr>
                <a:schemeClr val="dk1"/>
              </a:buClr>
              <a:buSzPts val="2000"/>
              <a:buFont typeface="Arial"/>
              <a:buNone/>
              <a:defRPr sz="2000"/>
            </a:lvl1pPr>
            <a:lvl2pPr indent="-228600" lvl="1" marL="914400" algn="l">
              <a:spcBef>
                <a:spcPts val="360"/>
              </a:spcBef>
              <a:spcAft>
                <a:spcPts val="0"/>
              </a:spcAft>
              <a:buClr>
                <a:schemeClr val="dk1"/>
              </a:buClr>
              <a:buSzPts val="1800"/>
              <a:buFont typeface="Arial"/>
              <a:buNone/>
              <a:defRPr sz="1800"/>
            </a:lvl2pPr>
            <a:lvl3pPr indent="-228600" lvl="2" marL="1371600" algn="l">
              <a:spcBef>
                <a:spcPts val="320"/>
              </a:spcBef>
              <a:spcAft>
                <a:spcPts val="0"/>
              </a:spcAft>
              <a:buClr>
                <a:schemeClr val="dk1"/>
              </a:buClr>
              <a:buSzPts val="1600"/>
              <a:buFont typeface="Arial"/>
              <a:buNone/>
              <a:defRPr sz="1600"/>
            </a:lvl3pPr>
            <a:lvl4pPr indent="-228600" lvl="3" marL="1828800" algn="l">
              <a:spcBef>
                <a:spcPts val="280"/>
              </a:spcBef>
              <a:spcAft>
                <a:spcPts val="0"/>
              </a:spcAft>
              <a:buClr>
                <a:schemeClr val="dk1"/>
              </a:buClr>
              <a:buSzPts val="1400"/>
              <a:buFont typeface="Arial"/>
              <a:buNone/>
              <a:defRPr sz="1400"/>
            </a:lvl4pPr>
            <a:lvl5pPr indent="-228600" lvl="4" marL="2286000" algn="l">
              <a:spcBef>
                <a:spcPts val="280"/>
              </a:spcBef>
              <a:spcAft>
                <a:spcPts val="0"/>
              </a:spcAft>
              <a:buClr>
                <a:schemeClr val="dk1"/>
              </a:buClr>
              <a:buSzPts val="1400"/>
              <a:buFont typeface="Arial"/>
              <a:buNone/>
              <a:defRPr sz="1400"/>
            </a:lvl5pPr>
            <a:lvl6pPr indent="-228600" lvl="5" marL="2743200" algn="l">
              <a:spcBef>
                <a:spcPts val="280"/>
              </a:spcBef>
              <a:spcAft>
                <a:spcPts val="0"/>
              </a:spcAft>
              <a:buClr>
                <a:schemeClr val="dk1"/>
              </a:buClr>
              <a:buSzPts val="1400"/>
              <a:buFont typeface="Arial"/>
              <a:buNone/>
              <a:defRPr sz="1400"/>
            </a:lvl6pPr>
            <a:lvl7pPr indent="-228600" lvl="6" marL="3200400" algn="l">
              <a:spcBef>
                <a:spcPts val="280"/>
              </a:spcBef>
              <a:spcAft>
                <a:spcPts val="0"/>
              </a:spcAft>
              <a:buClr>
                <a:schemeClr val="dk1"/>
              </a:buClr>
              <a:buSzPts val="1400"/>
              <a:buFont typeface="Arial"/>
              <a:buNone/>
              <a:defRPr sz="1400"/>
            </a:lvl7pPr>
            <a:lvl8pPr indent="-228600" lvl="7" marL="3657600" algn="l">
              <a:spcBef>
                <a:spcPts val="280"/>
              </a:spcBef>
              <a:spcAft>
                <a:spcPts val="0"/>
              </a:spcAft>
              <a:buClr>
                <a:schemeClr val="dk1"/>
              </a:buClr>
              <a:buSzPts val="1400"/>
              <a:buFont typeface="Arial"/>
              <a:buNone/>
              <a:defRPr sz="1400"/>
            </a:lvl8pPr>
            <a:lvl9pPr indent="-228600" lvl="8" marL="4114800" algn="l">
              <a:spcBef>
                <a:spcPts val="280"/>
              </a:spcBef>
              <a:spcAft>
                <a:spcPts val="0"/>
              </a:spcAft>
              <a:buClr>
                <a:schemeClr val="dk1"/>
              </a:buClr>
              <a:buSzPts val="1400"/>
              <a:buFont typeface="Arial"/>
              <a:buNone/>
              <a:defRPr sz="1400"/>
            </a:lvl9pPr>
          </a:lstStyle>
          <a:p/>
        </p:txBody>
      </p:sp>
      <p:sp>
        <p:nvSpPr>
          <p:cNvPr id="34" name="Google Shape;34;p6"/>
          <p:cNvSpPr txBox="1"/>
          <p:nvPr>
            <p:ph idx="10" type="dt"/>
          </p:nvPr>
        </p:nvSpPr>
        <p:spPr>
          <a:xfrm>
            <a:off x="365125" y="8742363"/>
            <a:ext cx="1708150" cy="666750"/>
          </a:xfrm>
          <a:prstGeom prst="rect">
            <a:avLst/>
          </a:prstGeom>
          <a:noFill/>
          <a:ln>
            <a:noFill/>
          </a:ln>
        </p:spPr>
        <p:txBody>
          <a:bodyPr anchorCtr="0" anchor="t" bIns="48325" lIns="96650" spcFirstLastPara="1" rIns="96650" wrap="square" tIns="483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6"/>
          <p:cNvSpPr txBox="1"/>
          <p:nvPr>
            <p:ph idx="11" type="ftr"/>
          </p:nvPr>
        </p:nvSpPr>
        <p:spPr>
          <a:xfrm>
            <a:off x="2498725" y="8742363"/>
            <a:ext cx="2317750" cy="666750"/>
          </a:xfrm>
          <a:prstGeom prst="rect">
            <a:avLst/>
          </a:prstGeom>
          <a:noFill/>
          <a:ln>
            <a:noFill/>
          </a:ln>
        </p:spPr>
        <p:txBody>
          <a:bodyPr anchorCtr="0" anchor="t" bIns="48325" lIns="96650" spcFirstLastPara="1" rIns="96650" wrap="square" tIns="483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6"/>
          <p:cNvSpPr txBox="1"/>
          <p:nvPr>
            <p:ph idx="12" type="sldNum"/>
          </p:nvPr>
        </p:nvSpPr>
        <p:spPr>
          <a:xfrm>
            <a:off x="5241925" y="8742363"/>
            <a:ext cx="1708150" cy="666750"/>
          </a:xfrm>
          <a:prstGeom prst="rect">
            <a:avLst/>
          </a:prstGeom>
          <a:noFill/>
          <a:ln>
            <a:noFill/>
          </a:ln>
        </p:spPr>
        <p:txBody>
          <a:bodyPr anchorCtr="0" anchor="t" bIns="48325" lIns="96650" spcFirstLastPara="1" rIns="96650" wrap="square" tIns="48325">
            <a:noAutofit/>
          </a:bodyPr>
          <a:lstStyle>
            <a:lvl1pPr indent="0" lvl="0" marL="0" marR="0" algn="r">
              <a:spcBef>
                <a:spcPts val="0"/>
              </a:spcBef>
              <a:spcAft>
                <a:spcPts val="0"/>
              </a:spcAft>
              <a:buNone/>
              <a:defRPr sz="1500">
                <a:solidFill>
                  <a:schemeClr val="dk1"/>
                </a:solidFill>
                <a:latin typeface="Arial"/>
                <a:ea typeface="Arial"/>
                <a:cs typeface="Arial"/>
                <a:sym typeface="Arial"/>
              </a:defRPr>
            </a:lvl1pPr>
            <a:lvl2pPr indent="0" lvl="1" marL="0" marR="0" algn="r">
              <a:spcBef>
                <a:spcPts val="0"/>
              </a:spcBef>
              <a:spcAft>
                <a:spcPts val="0"/>
              </a:spcAft>
              <a:buNone/>
              <a:defRPr sz="1500">
                <a:solidFill>
                  <a:schemeClr val="dk1"/>
                </a:solidFill>
                <a:latin typeface="Arial"/>
                <a:ea typeface="Arial"/>
                <a:cs typeface="Arial"/>
                <a:sym typeface="Arial"/>
              </a:defRPr>
            </a:lvl2pPr>
            <a:lvl3pPr indent="0" lvl="2" marL="0" marR="0" algn="r">
              <a:spcBef>
                <a:spcPts val="0"/>
              </a:spcBef>
              <a:spcAft>
                <a:spcPts val="0"/>
              </a:spcAft>
              <a:buNone/>
              <a:defRPr sz="1500">
                <a:solidFill>
                  <a:schemeClr val="dk1"/>
                </a:solidFill>
                <a:latin typeface="Arial"/>
                <a:ea typeface="Arial"/>
                <a:cs typeface="Arial"/>
                <a:sym typeface="Arial"/>
              </a:defRPr>
            </a:lvl3pPr>
            <a:lvl4pPr indent="0" lvl="3" marL="0" marR="0" algn="r">
              <a:spcBef>
                <a:spcPts val="0"/>
              </a:spcBef>
              <a:spcAft>
                <a:spcPts val="0"/>
              </a:spcAft>
              <a:buNone/>
              <a:defRPr sz="1500">
                <a:solidFill>
                  <a:schemeClr val="dk1"/>
                </a:solidFill>
                <a:latin typeface="Arial"/>
                <a:ea typeface="Arial"/>
                <a:cs typeface="Arial"/>
                <a:sym typeface="Arial"/>
              </a:defRPr>
            </a:lvl4pPr>
            <a:lvl5pPr indent="0" lvl="4" marL="0" marR="0" algn="r">
              <a:spcBef>
                <a:spcPts val="0"/>
              </a:spcBef>
              <a:spcAft>
                <a:spcPts val="0"/>
              </a:spcAft>
              <a:buNone/>
              <a:defRPr sz="1500">
                <a:solidFill>
                  <a:schemeClr val="dk1"/>
                </a:solidFill>
                <a:latin typeface="Arial"/>
                <a:ea typeface="Arial"/>
                <a:cs typeface="Arial"/>
                <a:sym typeface="Arial"/>
              </a:defRPr>
            </a:lvl5pPr>
            <a:lvl6pPr indent="0" lvl="5" marL="0" marR="0" algn="r">
              <a:spcBef>
                <a:spcPts val="0"/>
              </a:spcBef>
              <a:spcAft>
                <a:spcPts val="0"/>
              </a:spcAft>
              <a:buNone/>
              <a:defRPr sz="1500">
                <a:solidFill>
                  <a:schemeClr val="dk1"/>
                </a:solidFill>
                <a:latin typeface="Arial"/>
                <a:ea typeface="Arial"/>
                <a:cs typeface="Arial"/>
                <a:sym typeface="Arial"/>
              </a:defRPr>
            </a:lvl6pPr>
            <a:lvl7pPr indent="0" lvl="6" marL="0" marR="0" algn="r">
              <a:spcBef>
                <a:spcPts val="0"/>
              </a:spcBef>
              <a:spcAft>
                <a:spcPts val="0"/>
              </a:spcAft>
              <a:buNone/>
              <a:defRPr sz="1500">
                <a:solidFill>
                  <a:schemeClr val="dk1"/>
                </a:solidFill>
                <a:latin typeface="Arial"/>
                <a:ea typeface="Arial"/>
                <a:cs typeface="Arial"/>
                <a:sym typeface="Arial"/>
              </a:defRPr>
            </a:lvl7pPr>
            <a:lvl8pPr indent="0" lvl="7" marL="0" marR="0" algn="r">
              <a:spcBef>
                <a:spcPts val="0"/>
              </a:spcBef>
              <a:spcAft>
                <a:spcPts val="0"/>
              </a:spcAft>
              <a:buNone/>
              <a:defRPr sz="1500">
                <a:solidFill>
                  <a:schemeClr val="dk1"/>
                </a:solidFill>
                <a:latin typeface="Arial"/>
                <a:ea typeface="Arial"/>
                <a:cs typeface="Arial"/>
                <a:sym typeface="Arial"/>
              </a:defRPr>
            </a:lvl8pPr>
            <a:lvl9pPr indent="0" lvl="8" marL="0" marR="0" algn="r">
              <a:spcBef>
                <a:spcPts val="0"/>
              </a:spcBef>
              <a:spcAft>
                <a:spcPts val="0"/>
              </a:spcAft>
              <a:buNone/>
              <a:defRPr sz="15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7"/>
          <p:cNvSpPr txBox="1"/>
          <p:nvPr>
            <p:ph type="title"/>
          </p:nvPr>
        </p:nvSpPr>
        <p:spPr>
          <a:xfrm>
            <a:off x="365125" y="385763"/>
            <a:ext cx="6584950" cy="1600200"/>
          </a:xfrm>
          <a:prstGeom prst="rect">
            <a:avLst/>
          </a:prstGeom>
          <a:noFill/>
          <a:ln>
            <a:noFill/>
          </a:ln>
        </p:spPr>
        <p:txBody>
          <a:bodyPr anchorCtr="0" anchor="ctr" bIns="48325" lIns="96650" spcFirstLastPara="1" rIns="96650" wrap="square" tIns="483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9" name="Google Shape;39;p7"/>
          <p:cNvSpPr txBox="1"/>
          <p:nvPr>
            <p:ph idx="1" type="body"/>
          </p:nvPr>
        </p:nvSpPr>
        <p:spPr>
          <a:xfrm>
            <a:off x="365125" y="2239963"/>
            <a:ext cx="3216275" cy="6335712"/>
          </a:xfrm>
          <a:prstGeom prst="rect">
            <a:avLst/>
          </a:prstGeom>
          <a:noFill/>
          <a:ln>
            <a:noFill/>
          </a:ln>
        </p:spPr>
        <p:txBody>
          <a:bodyPr anchorCtr="0" anchor="t" bIns="48325" lIns="96650" spcFirstLastPara="1" rIns="96650" wrap="square" tIns="48325">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40" name="Google Shape;40;p7"/>
          <p:cNvSpPr txBox="1"/>
          <p:nvPr>
            <p:ph idx="2" type="body"/>
          </p:nvPr>
        </p:nvSpPr>
        <p:spPr>
          <a:xfrm>
            <a:off x="3733800" y="2239963"/>
            <a:ext cx="3216275" cy="6335712"/>
          </a:xfrm>
          <a:prstGeom prst="rect">
            <a:avLst/>
          </a:prstGeom>
          <a:noFill/>
          <a:ln>
            <a:noFill/>
          </a:ln>
        </p:spPr>
        <p:txBody>
          <a:bodyPr anchorCtr="0" anchor="t" bIns="48325" lIns="96650" spcFirstLastPara="1" rIns="96650" wrap="square" tIns="48325">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41" name="Google Shape;41;p7"/>
          <p:cNvSpPr txBox="1"/>
          <p:nvPr>
            <p:ph idx="10" type="dt"/>
          </p:nvPr>
        </p:nvSpPr>
        <p:spPr>
          <a:xfrm>
            <a:off x="365125" y="8742363"/>
            <a:ext cx="1708150" cy="666750"/>
          </a:xfrm>
          <a:prstGeom prst="rect">
            <a:avLst/>
          </a:prstGeom>
          <a:noFill/>
          <a:ln>
            <a:noFill/>
          </a:ln>
        </p:spPr>
        <p:txBody>
          <a:bodyPr anchorCtr="0" anchor="t" bIns="48325" lIns="96650" spcFirstLastPara="1" rIns="96650" wrap="square" tIns="483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7"/>
          <p:cNvSpPr txBox="1"/>
          <p:nvPr>
            <p:ph idx="11" type="ftr"/>
          </p:nvPr>
        </p:nvSpPr>
        <p:spPr>
          <a:xfrm>
            <a:off x="2498725" y="8742363"/>
            <a:ext cx="2317750" cy="666750"/>
          </a:xfrm>
          <a:prstGeom prst="rect">
            <a:avLst/>
          </a:prstGeom>
          <a:noFill/>
          <a:ln>
            <a:noFill/>
          </a:ln>
        </p:spPr>
        <p:txBody>
          <a:bodyPr anchorCtr="0" anchor="t" bIns="48325" lIns="96650" spcFirstLastPara="1" rIns="96650" wrap="square" tIns="483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7"/>
          <p:cNvSpPr txBox="1"/>
          <p:nvPr>
            <p:ph idx="12" type="sldNum"/>
          </p:nvPr>
        </p:nvSpPr>
        <p:spPr>
          <a:xfrm>
            <a:off x="5241925" y="8742363"/>
            <a:ext cx="1708150" cy="666750"/>
          </a:xfrm>
          <a:prstGeom prst="rect">
            <a:avLst/>
          </a:prstGeom>
          <a:noFill/>
          <a:ln>
            <a:noFill/>
          </a:ln>
        </p:spPr>
        <p:txBody>
          <a:bodyPr anchorCtr="0" anchor="t" bIns="48325" lIns="96650" spcFirstLastPara="1" rIns="96650" wrap="square" tIns="48325">
            <a:noAutofit/>
          </a:bodyPr>
          <a:lstStyle>
            <a:lvl1pPr indent="0" lvl="0" marL="0" marR="0" algn="r">
              <a:spcBef>
                <a:spcPts val="0"/>
              </a:spcBef>
              <a:spcAft>
                <a:spcPts val="0"/>
              </a:spcAft>
              <a:buNone/>
              <a:defRPr sz="1500">
                <a:solidFill>
                  <a:schemeClr val="dk1"/>
                </a:solidFill>
                <a:latin typeface="Arial"/>
                <a:ea typeface="Arial"/>
                <a:cs typeface="Arial"/>
                <a:sym typeface="Arial"/>
              </a:defRPr>
            </a:lvl1pPr>
            <a:lvl2pPr indent="0" lvl="1" marL="0" marR="0" algn="r">
              <a:spcBef>
                <a:spcPts val="0"/>
              </a:spcBef>
              <a:spcAft>
                <a:spcPts val="0"/>
              </a:spcAft>
              <a:buNone/>
              <a:defRPr sz="1500">
                <a:solidFill>
                  <a:schemeClr val="dk1"/>
                </a:solidFill>
                <a:latin typeface="Arial"/>
                <a:ea typeface="Arial"/>
                <a:cs typeface="Arial"/>
                <a:sym typeface="Arial"/>
              </a:defRPr>
            </a:lvl2pPr>
            <a:lvl3pPr indent="0" lvl="2" marL="0" marR="0" algn="r">
              <a:spcBef>
                <a:spcPts val="0"/>
              </a:spcBef>
              <a:spcAft>
                <a:spcPts val="0"/>
              </a:spcAft>
              <a:buNone/>
              <a:defRPr sz="1500">
                <a:solidFill>
                  <a:schemeClr val="dk1"/>
                </a:solidFill>
                <a:latin typeface="Arial"/>
                <a:ea typeface="Arial"/>
                <a:cs typeface="Arial"/>
                <a:sym typeface="Arial"/>
              </a:defRPr>
            </a:lvl3pPr>
            <a:lvl4pPr indent="0" lvl="3" marL="0" marR="0" algn="r">
              <a:spcBef>
                <a:spcPts val="0"/>
              </a:spcBef>
              <a:spcAft>
                <a:spcPts val="0"/>
              </a:spcAft>
              <a:buNone/>
              <a:defRPr sz="1500">
                <a:solidFill>
                  <a:schemeClr val="dk1"/>
                </a:solidFill>
                <a:latin typeface="Arial"/>
                <a:ea typeface="Arial"/>
                <a:cs typeface="Arial"/>
                <a:sym typeface="Arial"/>
              </a:defRPr>
            </a:lvl4pPr>
            <a:lvl5pPr indent="0" lvl="4" marL="0" marR="0" algn="r">
              <a:spcBef>
                <a:spcPts val="0"/>
              </a:spcBef>
              <a:spcAft>
                <a:spcPts val="0"/>
              </a:spcAft>
              <a:buNone/>
              <a:defRPr sz="1500">
                <a:solidFill>
                  <a:schemeClr val="dk1"/>
                </a:solidFill>
                <a:latin typeface="Arial"/>
                <a:ea typeface="Arial"/>
                <a:cs typeface="Arial"/>
                <a:sym typeface="Arial"/>
              </a:defRPr>
            </a:lvl5pPr>
            <a:lvl6pPr indent="0" lvl="5" marL="0" marR="0" algn="r">
              <a:spcBef>
                <a:spcPts val="0"/>
              </a:spcBef>
              <a:spcAft>
                <a:spcPts val="0"/>
              </a:spcAft>
              <a:buNone/>
              <a:defRPr sz="1500">
                <a:solidFill>
                  <a:schemeClr val="dk1"/>
                </a:solidFill>
                <a:latin typeface="Arial"/>
                <a:ea typeface="Arial"/>
                <a:cs typeface="Arial"/>
                <a:sym typeface="Arial"/>
              </a:defRPr>
            </a:lvl6pPr>
            <a:lvl7pPr indent="0" lvl="6" marL="0" marR="0" algn="r">
              <a:spcBef>
                <a:spcPts val="0"/>
              </a:spcBef>
              <a:spcAft>
                <a:spcPts val="0"/>
              </a:spcAft>
              <a:buNone/>
              <a:defRPr sz="1500">
                <a:solidFill>
                  <a:schemeClr val="dk1"/>
                </a:solidFill>
                <a:latin typeface="Arial"/>
                <a:ea typeface="Arial"/>
                <a:cs typeface="Arial"/>
                <a:sym typeface="Arial"/>
              </a:defRPr>
            </a:lvl7pPr>
            <a:lvl8pPr indent="0" lvl="7" marL="0" marR="0" algn="r">
              <a:spcBef>
                <a:spcPts val="0"/>
              </a:spcBef>
              <a:spcAft>
                <a:spcPts val="0"/>
              </a:spcAft>
              <a:buNone/>
              <a:defRPr sz="1500">
                <a:solidFill>
                  <a:schemeClr val="dk1"/>
                </a:solidFill>
                <a:latin typeface="Arial"/>
                <a:ea typeface="Arial"/>
                <a:cs typeface="Arial"/>
                <a:sym typeface="Arial"/>
              </a:defRPr>
            </a:lvl8pPr>
            <a:lvl9pPr indent="0" lvl="8" marL="0" marR="0" algn="r">
              <a:spcBef>
                <a:spcPts val="0"/>
              </a:spcBef>
              <a:spcAft>
                <a:spcPts val="0"/>
              </a:spcAft>
              <a:buNone/>
              <a:defRPr sz="15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8"/>
          <p:cNvSpPr txBox="1"/>
          <p:nvPr>
            <p:ph type="title"/>
          </p:nvPr>
        </p:nvSpPr>
        <p:spPr>
          <a:xfrm>
            <a:off x="365125" y="384175"/>
            <a:ext cx="6584950" cy="1600200"/>
          </a:xfrm>
          <a:prstGeom prst="rect">
            <a:avLst/>
          </a:prstGeom>
          <a:noFill/>
          <a:ln>
            <a:noFill/>
          </a:ln>
        </p:spPr>
        <p:txBody>
          <a:bodyPr anchorCtr="0" anchor="ctr" bIns="48325" lIns="96650" spcFirstLastPara="1" rIns="96650" wrap="square" tIns="483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6" name="Google Shape;46;p8"/>
          <p:cNvSpPr txBox="1"/>
          <p:nvPr>
            <p:ph idx="1" type="body"/>
          </p:nvPr>
        </p:nvSpPr>
        <p:spPr>
          <a:xfrm>
            <a:off x="365125" y="2149475"/>
            <a:ext cx="3232150" cy="895350"/>
          </a:xfrm>
          <a:prstGeom prst="rect">
            <a:avLst/>
          </a:prstGeom>
          <a:noFill/>
          <a:ln>
            <a:noFill/>
          </a:ln>
        </p:spPr>
        <p:txBody>
          <a:bodyPr anchorCtr="0" anchor="b" bIns="48325" lIns="96650" spcFirstLastPara="1" rIns="96650" wrap="square" tIns="48325">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47" name="Google Shape;47;p8"/>
          <p:cNvSpPr txBox="1"/>
          <p:nvPr>
            <p:ph idx="2" type="body"/>
          </p:nvPr>
        </p:nvSpPr>
        <p:spPr>
          <a:xfrm>
            <a:off x="365125" y="3044825"/>
            <a:ext cx="3232150" cy="5532438"/>
          </a:xfrm>
          <a:prstGeom prst="rect">
            <a:avLst/>
          </a:prstGeom>
          <a:noFill/>
          <a:ln>
            <a:noFill/>
          </a:ln>
        </p:spPr>
        <p:txBody>
          <a:bodyPr anchorCtr="0" anchor="t" bIns="48325" lIns="96650" spcFirstLastPara="1" rIns="96650" wrap="square" tIns="48325">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48" name="Google Shape;48;p8"/>
          <p:cNvSpPr txBox="1"/>
          <p:nvPr>
            <p:ph idx="3" type="body"/>
          </p:nvPr>
        </p:nvSpPr>
        <p:spPr>
          <a:xfrm>
            <a:off x="3716338" y="2149475"/>
            <a:ext cx="3233737" cy="895350"/>
          </a:xfrm>
          <a:prstGeom prst="rect">
            <a:avLst/>
          </a:prstGeom>
          <a:noFill/>
          <a:ln>
            <a:noFill/>
          </a:ln>
        </p:spPr>
        <p:txBody>
          <a:bodyPr anchorCtr="0" anchor="b" bIns="48325" lIns="96650" spcFirstLastPara="1" rIns="96650" wrap="square" tIns="48325">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49" name="Google Shape;49;p8"/>
          <p:cNvSpPr txBox="1"/>
          <p:nvPr>
            <p:ph idx="4" type="body"/>
          </p:nvPr>
        </p:nvSpPr>
        <p:spPr>
          <a:xfrm>
            <a:off x="3716338" y="3044825"/>
            <a:ext cx="3233737" cy="5532438"/>
          </a:xfrm>
          <a:prstGeom prst="rect">
            <a:avLst/>
          </a:prstGeom>
          <a:noFill/>
          <a:ln>
            <a:noFill/>
          </a:ln>
        </p:spPr>
        <p:txBody>
          <a:bodyPr anchorCtr="0" anchor="t" bIns="48325" lIns="96650" spcFirstLastPara="1" rIns="96650" wrap="square" tIns="48325">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50" name="Google Shape;50;p8"/>
          <p:cNvSpPr txBox="1"/>
          <p:nvPr>
            <p:ph idx="10" type="dt"/>
          </p:nvPr>
        </p:nvSpPr>
        <p:spPr>
          <a:xfrm>
            <a:off x="365125" y="8742363"/>
            <a:ext cx="1708150" cy="666750"/>
          </a:xfrm>
          <a:prstGeom prst="rect">
            <a:avLst/>
          </a:prstGeom>
          <a:noFill/>
          <a:ln>
            <a:noFill/>
          </a:ln>
        </p:spPr>
        <p:txBody>
          <a:bodyPr anchorCtr="0" anchor="t" bIns="48325" lIns="96650" spcFirstLastPara="1" rIns="96650" wrap="square" tIns="483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8"/>
          <p:cNvSpPr txBox="1"/>
          <p:nvPr>
            <p:ph idx="11" type="ftr"/>
          </p:nvPr>
        </p:nvSpPr>
        <p:spPr>
          <a:xfrm>
            <a:off x="2498725" y="8742363"/>
            <a:ext cx="2317750" cy="666750"/>
          </a:xfrm>
          <a:prstGeom prst="rect">
            <a:avLst/>
          </a:prstGeom>
          <a:noFill/>
          <a:ln>
            <a:noFill/>
          </a:ln>
        </p:spPr>
        <p:txBody>
          <a:bodyPr anchorCtr="0" anchor="t" bIns="48325" lIns="96650" spcFirstLastPara="1" rIns="96650" wrap="square" tIns="483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2" type="sldNum"/>
          </p:nvPr>
        </p:nvSpPr>
        <p:spPr>
          <a:xfrm>
            <a:off x="5241925" y="8742363"/>
            <a:ext cx="1708150" cy="666750"/>
          </a:xfrm>
          <a:prstGeom prst="rect">
            <a:avLst/>
          </a:prstGeom>
          <a:noFill/>
          <a:ln>
            <a:noFill/>
          </a:ln>
        </p:spPr>
        <p:txBody>
          <a:bodyPr anchorCtr="0" anchor="t" bIns="48325" lIns="96650" spcFirstLastPara="1" rIns="96650" wrap="square" tIns="48325">
            <a:noAutofit/>
          </a:bodyPr>
          <a:lstStyle>
            <a:lvl1pPr indent="0" lvl="0" marL="0" marR="0" algn="r">
              <a:spcBef>
                <a:spcPts val="0"/>
              </a:spcBef>
              <a:spcAft>
                <a:spcPts val="0"/>
              </a:spcAft>
              <a:buNone/>
              <a:defRPr sz="1500">
                <a:solidFill>
                  <a:schemeClr val="dk1"/>
                </a:solidFill>
                <a:latin typeface="Arial"/>
                <a:ea typeface="Arial"/>
                <a:cs typeface="Arial"/>
                <a:sym typeface="Arial"/>
              </a:defRPr>
            </a:lvl1pPr>
            <a:lvl2pPr indent="0" lvl="1" marL="0" marR="0" algn="r">
              <a:spcBef>
                <a:spcPts val="0"/>
              </a:spcBef>
              <a:spcAft>
                <a:spcPts val="0"/>
              </a:spcAft>
              <a:buNone/>
              <a:defRPr sz="1500">
                <a:solidFill>
                  <a:schemeClr val="dk1"/>
                </a:solidFill>
                <a:latin typeface="Arial"/>
                <a:ea typeface="Arial"/>
                <a:cs typeface="Arial"/>
                <a:sym typeface="Arial"/>
              </a:defRPr>
            </a:lvl2pPr>
            <a:lvl3pPr indent="0" lvl="2" marL="0" marR="0" algn="r">
              <a:spcBef>
                <a:spcPts val="0"/>
              </a:spcBef>
              <a:spcAft>
                <a:spcPts val="0"/>
              </a:spcAft>
              <a:buNone/>
              <a:defRPr sz="1500">
                <a:solidFill>
                  <a:schemeClr val="dk1"/>
                </a:solidFill>
                <a:latin typeface="Arial"/>
                <a:ea typeface="Arial"/>
                <a:cs typeface="Arial"/>
                <a:sym typeface="Arial"/>
              </a:defRPr>
            </a:lvl3pPr>
            <a:lvl4pPr indent="0" lvl="3" marL="0" marR="0" algn="r">
              <a:spcBef>
                <a:spcPts val="0"/>
              </a:spcBef>
              <a:spcAft>
                <a:spcPts val="0"/>
              </a:spcAft>
              <a:buNone/>
              <a:defRPr sz="1500">
                <a:solidFill>
                  <a:schemeClr val="dk1"/>
                </a:solidFill>
                <a:latin typeface="Arial"/>
                <a:ea typeface="Arial"/>
                <a:cs typeface="Arial"/>
                <a:sym typeface="Arial"/>
              </a:defRPr>
            </a:lvl4pPr>
            <a:lvl5pPr indent="0" lvl="4" marL="0" marR="0" algn="r">
              <a:spcBef>
                <a:spcPts val="0"/>
              </a:spcBef>
              <a:spcAft>
                <a:spcPts val="0"/>
              </a:spcAft>
              <a:buNone/>
              <a:defRPr sz="1500">
                <a:solidFill>
                  <a:schemeClr val="dk1"/>
                </a:solidFill>
                <a:latin typeface="Arial"/>
                <a:ea typeface="Arial"/>
                <a:cs typeface="Arial"/>
                <a:sym typeface="Arial"/>
              </a:defRPr>
            </a:lvl5pPr>
            <a:lvl6pPr indent="0" lvl="5" marL="0" marR="0" algn="r">
              <a:spcBef>
                <a:spcPts val="0"/>
              </a:spcBef>
              <a:spcAft>
                <a:spcPts val="0"/>
              </a:spcAft>
              <a:buNone/>
              <a:defRPr sz="1500">
                <a:solidFill>
                  <a:schemeClr val="dk1"/>
                </a:solidFill>
                <a:latin typeface="Arial"/>
                <a:ea typeface="Arial"/>
                <a:cs typeface="Arial"/>
                <a:sym typeface="Arial"/>
              </a:defRPr>
            </a:lvl6pPr>
            <a:lvl7pPr indent="0" lvl="6" marL="0" marR="0" algn="r">
              <a:spcBef>
                <a:spcPts val="0"/>
              </a:spcBef>
              <a:spcAft>
                <a:spcPts val="0"/>
              </a:spcAft>
              <a:buNone/>
              <a:defRPr sz="1500">
                <a:solidFill>
                  <a:schemeClr val="dk1"/>
                </a:solidFill>
                <a:latin typeface="Arial"/>
                <a:ea typeface="Arial"/>
                <a:cs typeface="Arial"/>
                <a:sym typeface="Arial"/>
              </a:defRPr>
            </a:lvl7pPr>
            <a:lvl8pPr indent="0" lvl="7" marL="0" marR="0" algn="r">
              <a:spcBef>
                <a:spcPts val="0"/>
              </a:spcBef>
              <a:spcAft>
                <a:spcPts val="0"/>
              </a:spcAft>
              <a:buNone/>
              <a:defRPr sz="1500">
                <a:solidFill>
                  <a:schemeClr val="dk1"/>
                </a:solidFill>
                <a:latin typeface="Arial"/>
                <a:ea typeface="Arial"/>
                <a:cs typeface="Arial"/>
                <a:sym typeface="Arial"/>
              </a:defRPr>
            </a:lvl8pPr>
            <a:lvl9pPr indent="0" lvl="8" marL="0" marR="0" algn="r">
              <a:spcBef>
                <a:spcPts val="0"/>
              </a:spcBef>
              <a:spcAft>
                <a:spcPts val="0"/>
              </a:spcAft>
              <a:buNone/>
              <a:defRPr sz="15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9"/>
          <p:cNvSpPr txBox="1"/>
          <p:nvPr>
            <p:ph type="title"/>
          </p:nvPr>
        </p:nvSpPr>
        <p:spPr>
          <a:xfrm>
            <a:off x="365125" y="385763"/>
            <a:ext cx="6584950" cy="1600200"/>
          </a:xfrm>
          <a:prstGeom prst="rect">
            <a:avLst/>
          </a:prstGeom>
          <a:noFill/>
          <a:ln>
            <a:noFill/>
          </a:ln>
        </p:spPr>
        <p:txBody>
          <a:bodyPr anchorCtr="0" anchor="ctr" bIns="48325" lIns="96650" spcFirstLastPara="1" rIns="96650" wrap="square" tIns="483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5" name="Google Shape;55;p9"/>
          <p:cNvSpPr txBox="1"/>
          <p:nvPr>
            <p:ph idx="10" type="dt"/>
          </p:nvPr>
        </p:nvSpPr>
        <p:spPr>
          <a:xfrm>
            <a:off x="365125" y="8742363"/>
            <a:ext cx="1708150" cy="666750"/>
          </a:xfrm>
          <a:prstGeom prst="rect">
            <a:avLst/>
          </a:prstGeom>
          <a:noFill/>
          <a:ln>
            <a:noFill/>
          </a:ln>
        </p:spPr>
        <p:txBody>
          <a:bodyPr anchorCtr="0" anchor="t" bIns="48325" lIns="96650" spcFirstLastPara="1" rIns="96650" wrap="square" tIns="483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9"/>
          <p:cNvSpPr txBox="1"/>
          <p:nvPr>
            <p:ph idx="11" type="ftr"/>
          </p:nvPr>
        </p:nvSpPr>
        <p:spPr>
          <a:xfrm>
            <a:off x="2498725" y="8742363"/>
            <a:ext cx="2317750" cy="666750"/>
          </a:xfrm>
          <a:prstGeom prst="rect">
            <a:avLst/>
          </a:prstGeom>
          <a:noFill/>
          <a:ln>
            <a:noFill/>
          </a:ln>
        </p:spPr>
        <p:txBody>
          <a:bodyPr anchorCtr="0" anchor="t" bIns="48325" lIns="96650" spcFirstLastPara="1" rIns="96650" wrap="square" tIns="483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9"/>
          <p:cNvSpPr txBox="1"/>
          <p:nvPr>
            <p:ph idx="12" type="sldNum"/>
          </p:nvPr>
        </p:nvSpPr>
        <p:spPr>
          <a:xfrm>
            <a:off x="5241925" y="8742363"/>
            <a:ext cx="1708150" cy="666750"/>
          </a:xfrm>
          <a:prstGeom prst="rect">
            <a:avLst/>
          </a:prstGeom>
          <a:noFill/>
          <a:ln>
            <a:noFill/>
          </a:ln>
        </p:spPr>
        <p:txBody>
          <a:bodyPr anchorCtr="0" anchor="t" bIns="48325" lIns="96650" spcFirstLastPara="1" rIns="96650" wrap="square" tIns="48325">
            <a:noAutofit/>
          </a:bodyPr>
          <a:lstStyle>
            <a:lvl1pPr indent="0" lvl="0" marL="0" marR="0" algn="r">
              <a:spcBef>
                <a:spcPts val="0"/>
              </a:spcBef>
              <a:spcAft>
                <a:spcPts val="0"/>
              </a:spcAft>
              <a:buNone/>
              <a:defRPr sz="1500">
                <a:solidFill>
                  <a:schemeClr val="dk1"/>
                </a:solidFill>
                <a:latin typeface="Arial"/>
                <a:ea typeface="Arial"/>
                <a:cs typeface="Arial"/>
                <a:sym typeface="Arial"/>
              </a:defRPr>
            </a:lvl1pPr>
            <a:lvl2pPr indent="0" lvl="1" marL="0" marR="0" algn="r">
              <a:spcBef>
                <a:spcPts val="0"/>
              </a:spcBef>
              <a:spcAft>
                <a:spcPts val="0"/>
              </a:spcAft>
              <a:buNone/>
              <a:defRPr sz="1500">
                <a:solidFill>
                  <a:schemeClr val="dk1"/>
                </a:solidFill>
                <a:latin typeface="Arial"/>
                <a:ea typeface="Arial"/>
                <a:cs typeface="Arial"/>
                <a:sym typeface="Arial"/>
              </a:defRPr>
            </a:lvl2pPr>
            <a:lvl3pPr indent="0" lvl="2" marL="0" marR="0" algn="r">
              <a:spcBef>
                <a:spcPts val="0"/>
              </a:spcBef>
              <a:spcAft>
                <a:spcPts val="0"/>
              </a:spcAft>
              <a:buNone/>
              <a:defRPr sz="1500">
                <a:solidFill>
                  <a:schemeClr val="dk1"/>
                </a:solidFill>
                <a:latin typeface="Arial"/>
                <a:ea typeface="Arial"/>
                <a:cs typeface="Arial"/>
                <a:sym typeface="Arial"/>
              </a:defRPr>
            </a:lvl3pPr>
            <a:lvl4pPr indent="0" lvl="3" marL="0" marR="0" algn="r">
              <a:spcBef>
                <a:spcPts val="0"/>
              </a:spcBef>
              <a:spcAft>
                <a:spcPts val="0"/>
              </a:spcAft>
              <a:buNone/>
              <a:defRPr sz="1500">
                <a:solidFill>
                  <a:schemeClr val="dk1"/>
                </a:solidFill>
                <a:latin typeface="Arial"/>
                <a:ea typeface="Arial"/>
                <a:cs typeface="Arial"/>
                <a:sym typeface="Arial"/>
              </a:defRPr>
            </a:lvl4pPr>
            <a:lvl5pPr indent="0" lvl="4" marL="0" marR="0" algn="r">
              <a:spcBef>
                <a:spcPts val="0"/>
              </a:spcBef>
              <a:spcAft>
                <a:spcPts val="0"/>
              </a:spcAft>
              <a:buNone/>
              <a:defRPr sz="1500">
                <a:solidFill>
                  <a:schemeClr val="dk1"/>
                </a:solidFill>
                <a:latin typeface="Arial"/>
                <a:ea typeface="Arial"/>
                <a:cs typeface="Arial"/>
                <a:sym typeface="Arial"/>
              </a:defRPr>
            </a:lvl5pPr>
            <a:lvl6pPr indent="0" lvl="5" marL="0" marR="0" algn="r">
              <a:spcBef>
                <a:spcPts val="0"/>
              </a:spcBef>
              <a:spcAft>
                <a:spcPts val="0"/>
              </a:spcAft>
              <a:buNone/>
              <a:defRPr sz="1500">
                <a:solidFill>
                  <a:schemeClr val="dk1"/>
                </a:solidFill>
                <a:latin typeface="Arial"/>
                <a:ea typeface="Arial"/>
                <a:cs typeface="Arial"/>
                <a:sym typeface="Arial"/>
              </a:defRPr>
            </a:lvl6pPr>
            <a:lvl7pPr indent="0" lvl="6" marL="0" marR="0" algn="r">
              <a:spcBef>
                <a:spcPts val="0"/>
              </a:spcBef>
              <a:spcAft>
                <a:spcPts val="0"/>
              </a:spcAft>
              <a:buNone/>
              <a:defRPr sz="1500">
                <a:solidFill>
                  <a:schemeClr val="dk1"/>
                </a:solidFill>
                <a:latin typeface="Arial"/>
                <a:ea typeface="Arial"/>
                <a:cs typeface="Arial"/>
                <a:sym typeface="Arial"/>
              </a:defRPr>
            </a:lvl7pPr>
            <a:lvl8pPr indent="0" lvl="7" marL="0" marR="0" algn="r">
              <a:spcBef>
                <a:spcPts val="0"/>
              </a:spcBef>
              <a:spcAft>
                <a:spcPts val="0"/>
              </a:spcAft>
              <a:buNone/>
              <a:defRPr sz="1500">
                <a:solidFill>
                  <a:schemeClr val="dk1"/>
                </a:solidFill>
                <a:latin typeface="Arial"/>
                <a:ea typeface="Arial"/>
                <a:cs typeface="Arial"/>
                <a:sym typeface="Arial"/>
              </a:defRPr>
            </a:lvl8pPr>
            <a:lvl9pPr indent="0" lvl="8" marL="0" marR="0" algn="r">
              <a:spcBef>
                <a:spcPts val="0"/>
              </a:spcBef>
              <a:spcAft>
                <a:spcPts val="0"/>
              </a:spcAft>
              <a:buNone/>
              <a:defRPr sz="15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0"/>
          <p:cNvSpPr txBox="1"/>
          <p:nvPr>
            <p:ph type="title"/>
          </p:nvPr>
        </p:nvSpPr>
        <p:spPr>
          <a:xfrm>
            <a:off x="365125" y="382588"/>
            <a:ext cx="2406650" cy="1627187"/>
          </a:xfrm>
          <a:prstGeom prst="rect">
            <a:avLst/>
          </a:prstGeom>
          <a:noFill/>
          <a:ln>
            <a:noFill/>
          </a:ln>
        </p:spPr>
        <p:txBody>
          <a:bodyPr anchorCtr="0" anchor="b" bIns="48325" lIns="96650" spcFirstLastPara="1" rIns="96650" wrap="square" tIns="48325">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0" name="Google Shape;60;p10"/>
          <p:cNvSpPr txBox="1"/>
          <p:nvPr>
            <p:ph idx="1" type="body"/>
          </p:nvPr>
        </p:nvSpPr>
        <p:spPr>
          <a:xfrm>
            <a:off x="2860675" y="382588"/>
            <a:ext cx="4089400" cy="8194675"/>
          </a:xfrm>
          <a:prstGeom prst="rect">
            <a:avLst/>
          </a:prstGeom>
          <a:noFill/>
          <a:ln>
            <a:noFill/>
          </a:ln>
        </p:spPr>
        <p:txBody>
          <a:bodyPr anchorCtr="0" anchor="t" bIns="48325" lIns="96650" spcFirstLastPara="1" rIns="96650" wrap="square" tIns="48325">
            <a:noAutofit/>
          </a:bodyPr>
          <a:lstStyle>
            <a:lvl1pPr indent="-431800" lvl="0" marL="457200" algn="l">
              <a:spcBef>
                <a:spcPts val="640"/>
              </a:spcBef>
              <a:spcAft>
                <a:spcPts val="0"/>
              </a:spcAft>
              <a:buClr>
                <a:schemeClr val="dk1"/>
              </a:buClr>
              <a:buSzPts val="3200"/>
              <a:buFont typeface="Arial"/>
              <a:buChar char="•"/>
              <a:defRPr sz="3200"/>
            </a:lvl1pPr>
            <a:lvl2pPr indent="-406400" lvl="1" marL="914400" algn="l">
              <a:spcBef>
                <a:spcPts val="560"/>
              </a:spcBef>
              <a:spcAft>
                <a:spcPts val="0"/>
              </a:spcAft>
              <a:buClr>
                <a:schemeClr val="dk1"/>
              </a:buClr>
              <a:buSzPts val="2800"/>
              <a:buFont typeface="Arial"/>
              <a:buChar char="–"/>
              <a:defRPr sz="2800"/>
            </a:lvl2pPr>
            <a:lvl3pPr indent="-381000" lvl="2" marL="1371600" algn="l">
              <a:spcBef>
                <a:spcPts val="480"/>
              </a:spcBef>
              <a:spcAft>
                <a:spcPts val="0"/>
              </a:spcAft>
              <a:buClr>
                <a:schemeClr val="dk1"/>
              </a:buClr>
              <a:buSzPts val="2400"/>
              <a:buFont typeface="Arial"/>
              <a:buChar char="•"/>
              <a:defRPr sz="2400"/>
            </a:lvl3pPr>
            <a:lvl4pPr indent="-355600" lvl="3" marL="1828800" algn="l">
              <a:spcBef>
                <a:spcPts val="400"/>
              </a:spcBef>
              <a:spcAft>
                <a:spcPts val="0"/>
              </a:spcAft>
              <a:buClr>
                <a:schemeClr val="dk1"/>
              </a:buClr>
              <a:buSzPts val="2000"/>
              <a:buFont typeface="Arial"/>
              <a:buChar char="–"/>
              <a:defRPr sz="2000"/>
            </a:lvl4pPr>
            <a:lvl5pPr indent="-355600" lvl="4" marL="2286000" algn="l">
              <a:spcBef>
                <a:spcPts val="400"/>
              </a:spcBef>
              <a:spcAft>
                <a:spcPts val="0"/>
              </a:spcAft>
              <a:buClr>
                <a:schemeClr val="dk1"/>
              </a:buClr>
              <a:buSzPts val="2000"/>
              <a:buFont typeface="Arial"/>
              <a:buChar char="»"/>
              <a:defRPr sz="2000"/>
            </a:lvl5pPr>
            <a:lvl6pPr indent="-355600" lvl="5" marL="2743200" algn="l">
              <a:spcBef>
                <a:spcPts val="400"/>
              </a:spcBef>
              <a:spcAft>
                <a:spcPts val="0"/>
              </a:spcAft>
              <a:buClr>
                <a:schemeClr val="dk1"/>
              </a:buClr>
              <a:buSzPts val="2000"/>
              <a:buFont typeface="Arial"/>
              <a:buChar char="»"/>
              <a:defRPr sz="2000"/>
            </a:lvl6pPr>
            <a:lvl7pPr indent="-355600" lvl="6" marL="3200400" algn="l">
              <a:spcBef>
                <a:spcPts val="400"/>
              </a:spcBef>
              <a:spcAft>
                <a:spcPts val="0"/>
              </a:spcAft>
              <a:buClr>
                <a:schemeClr val="dk1"/>
              </a:buClr>
              <a:buSzPts val="2000"/>
              <a:buFont typeface="Arial"/>
              <a:buChar char="»"/>
              <a:defRPr sz="2000"/>
            </a:lvl7pPr>
            <a:lvl8pPr indent="-355600" lvl="7" marL="3657600" algn="l">
              <a:spcBef>
                <a:spcPts val="400"/>
              </a:spcBef>
              <a:spcAft>
                <a:spcPts val="0"/>
              </a:spcAft>
              <a:buClr>
                <a:schemeClr val="dk1"/>
              </a:buClr>
              <a:buSzPts val="2000"/>
              <a:buFont typeface="Arial"/>
              <a:buChar char="»"/>
              <a:defRPr sz="2000"/>
            </a:lvl8pPr>
            <a:lvl9pPr indent="-355600" lvl="8" marL="4114800" algn="l">
              <a:spcBef>
                <a:spcPts val="400"/>
              </a:spcBef>
              <a:spcAft>
                <a:spcPts val="0"/>
              </a:spcAft>
              <a:buClr>
                <a:schemeClr val="dk1"/>
              </a:buClr>
              <a:buSzPts val="2000"/>
              <a:buFont typeface="Arial"/>
              <a:buChar char="»"/>
              <a:defRPr sz="2000"/>
            </a:lvl9pPr>
          </a:lstStyle>
          <a:p/>
        </p:txBody>
      </p:sp>
      <p:sp>
        <p:nvSpPr>
          <p:cNvPr id="61" name="Google Shape;61;p10"/>
          <p:cNvSpPr txBox="1"/>
          <p:nvPr>
            <p:ph idx="2" type="body"/>
          </p:nvPr>
        </p:nvSpPr>
        <p:spPr>
          <a:xfrm>
            <a:off x="365125" y="2009775"/>
            <a:ext cx="2406650" cy="6567488"/>
          </a:xfrm>
          <a:prstGeom prst="rect">
            <a:avLst/>
          </a:prstGeom>
          <a:noFill/>
          <a:ln>
            <a:noFill/>
          </a:ln>
        </p:spPr>
        <p:txBody>
          <a:bodyPr anchorCtr="0" anchor="t" bIns="48325" lIns="96650" spcFirstLastPara="1" rIns="96650" wrap="square" tIns="48325">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62" name="Google Shape;62;p10"/>
          <p:cNvSpPr txBox="1"/>
          <p:nvPr>
            <p:ph idx="10" type="dt"/>
          </p:nvPr>
        </p:nvSpPr>
        <p:spPr>
          <a:xfrm>
            <a:off x="365125" y="8742363"/>
            <a:ext cx="1708150" cy="666750"/>
          </a:xfrm>
          <a:prstGeom prst="rect">
            <a:avLst/>
          </a:prstGeom>
          <a:noFill/>
          <a:ln>
            <a:noFill/>
          </a:ln>
        </p:spPr>
        <p:txBody>
          <a:bodyPr anchorCtr="0" anchor="t" bIns="48325" lIns="96650" spcFirstLastPara="1" rIns="96650" wrap="square" tIns="483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0"/>
          <p:cNvSpPr txBox="1"/>
          <p:nvPr>
            <p:ph idx="11" type="ftr"/>
          </p:nvPr>
        </p:nvSpPr>
        <p:spPr>
          <a:xfrm>
            <a:off x="2498725" y="8742363"/>
            <a:ext cx="2317750" cy="666750"/>
          </a:xfrm>
          <a:prstGeom prst="rect">
            <a:avLst/>
          </a:prstGeom>
          <a:noFill/>
          <a:ln>
            <a:noFill/>
          </a:ln>
        </p:spPr>
        <p:txBody>
          <a:bodyPr anchorCtr="0" anchor="t" bIns="48325" lIns="96650" spcFirstLastPara="1" rIns="96650" wrap="square" tIns="483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0"/>
          <p:cNvSpPr txBox="1"/>
          <p:nvPr>
            <p:ph idx="12" type="sldNum"/>
          </p:nvPr>
        </p:nvSpPr>
        <p:spPr>
          <a:xfrm>
            <a:off x="5241925" y="8742363"/>
            <a:ext cx="1708150" cy="666750"/>
          </a:xfrm>
          <a:prstGeom prst="rect">
            <a:avLst/>
          </a:prstGeom>
          <a:noFill/>
          <a:ln>
            <a:noFill/>
          </a:ln>
        </p:spPr>
        <p:txBody>
          <a:bodyPr anchorCtr="0" anchor="t" bIns="48325" lIns="96650" spcFirstLastPara="1" rIns="96650" wrap="square" tIns="48325">
            <a:noAutofit/>
          </a:bodyPr>
          <a:lstStyle>
            <a:lvl1pPr indent="0" lvl="0" marL="0" marR="0" algn="r">
              <a:spcBef>
                <a:spcPts val="0"/>
              </a:spcBef>
              <a:spcAft>
                <a:spcPts val="0"/>
              </a:spcAft>
              <a:buNone/>
              <a:defRPr sz="1500">
                <a:solidFill>
                  <a:schemeClr val="dk1"/>
                </a:solidFill>
                <a:latin typeface="Arial"/>
                <a:ea typeface="Arial"/>
                <a:cs typeface="Arial"/>
                <a:sym typeface="Arial"/>
              </a:defRPr>
            </a:lvl1pPr>
            <a:lvl2pPr indent="0" lvl="1" marL="0" marR="0" algn="r">
              <a:spcBef>
                <a:spcPts val="0"/>
              </a:spcBef>
              <a:spcAft>
                <a:spcPts val="0"/>
              </a:spcAft>
              <a:buNone/>
              <a:defRPr sz="1500">
                <a:solidFill>
                  <a:schemeClr val="dk1"/>
                </a:solidFill>
                <a:latin typeface="Arial"/>
                <a:ea typeface="Arial"/>
                <a:cs typeface="Arial"/>
                <a:sym typeface="Arial"/>
              </a:defRPr>
            </a:lvl2pPr>
            <a:lvl3pPr indent="0" lvl="2" marL="0" marR="0" algn="r">
              <a:spcBef>
                <a:spcPts val="0"/>
              </a:spcBef>
              <a:spcAft>
                <a:spcPts val="0"/>
              </a:spcAft>
              <a:buNone/>
              <a:defRPr sz="1500">
                <a:solidFill>
                  <a:schemeClr val="dk1"/>
                </a:solidFill>
                <a:latin typeface="Arial"/>
                <a:ea typeface="Arial"/>
                <a:cs typeface="Arial"/>
                <a:sym typeface="Arial"/>
              </a:defRPr>
            </a:lvl3pPr>
            <a:lvl4pPr indent="0" lvl="3" marL="0" marR="0" algn="r">
              <a:spcBef>
                <a:spcPts val="0"/>
              </a:spcBef>
              <a:spcAft>
                <a:spcPts val="0"/>
              </a:spcAft>
              <a:buNone/>
              <a:defRPr sz="1500">
                <a:solidFill>
                  <a:schemeClr val="dk1"/>
                </a:solidFill>
                <a:latin typeface="Arial"/>
                <a:ea typeface="Arial"/>
                <a:cs typeface="Arial"/>
                <a:sym typeface="Arial"/>
              </a:defRPr>
            </a:lvl4pPr>
            <a:lvl5pPr indent="0" lvl="4" marL="0" marR="0" algn="r">
              <a:spcBef>
                <a:spcPts val="0"/>
              </a:spcBef>
              <a:spcAft>
                <a:spcPts val="0"/>
              </a:spcAft>
              <a:buNone/>
              <a:defRPr sz="1500">
                <a:solidFill>
                  <a:schemeClr val="dk1"/>
                </a:solidFill>
                <a:latin typeface="Arial"/>
                <a:ea typeface="Arial"/>
                <a:cs typeface="Arial"/>
                <a:sym typeface="Arial"/>
              </a:defRPr>
            </a:lvl5pPr>
            <a:lvl6pPr indent="0" lvl="5" marL="0" marR="0" algn="r">
              <a:spcBef>
                <a:spcPts val="0"/>
              </a:spcBef>
              <a:spcAft>
                <a:spcPts val="0"/>
              </a:spcAft>
              <a:buNone/>
              <a:defRPr sz="1500">
                <a:solidFill>
                  <a:schemeClr val="dk1"/>
                </a:solidFill>
                <a:latin typeface="Arial"/>
                <a:ea typeface="Arial"/>
                <a:cs typeface="Arial"/>
                <a:sym typeface="Arial"/>
              </a:defRPr>
            </a:lvl6pPr>
            <a:lvl7pPr indent="0" lvl="6" marL="0" marR="0" algn="r">
              <a:spcBef>
                <a:spcPts val="0"/>
              </a:spcBef>
              <a:spcAft>
                <a:spcPts val="0"/>
              </a:spcAft>
              <a:buNone/>
              <a:defRPr sz="1500">
                <a:solidFill>
                  <a:schemeClr val="dk1"/>
                </a:solidFill>
                <a:latin typeface="Arial"/>
                <a:ea typeface="Arial"/>
                <a:cs typeface="Arial"/>
                <a:sym typeface="Arial"/>
              </a:defRPr>
            </a:lvl7pPr>
            <a:lvl8pPr indent="0" lvl="7" marL="0" marR="0" algn="r">
              <a:spcBef>
                <a:spcPts val="0"/>
              </a:spcBef>
              <a:spcAft>
                <a:spcPts val="0"/>
              </a:spcAft>
              <a:buNone/>
              <a:defRPr sz="1500">
                <a:solidFill>
                  <a:schemeClr val="dk1"/>
                </a:solidFill>
                <a:latin typeface="Arial"/>
                <a:ea typeface="Arial"/>
                <a:cs typeface="Arial"/>
                <a:sym typeface="Arial"/>
              </a:defRPr>
            </a:lvl8pPr>
            <a:lvl9pPr indent="0" lvl="8" marL="0" marR="0" algn="r">
              <a:spcBef>
                <a:spcPts val="0"/>
              </a:spcBef>
              <a:spcAft>
                <a:spcPts val="0"/>
              </a:spcAft>
              <a:buNone/>
              <a:defRPr sz="15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1"/>
          <p:cNvSpPr txBox="1"/>
          <p:nvPr>
            <p:ph type="title"/>
          </p:nvPr>
        </p:nvSpPr>
        <p:spPr>
          <a:xfrm>
            <a:off x="1433513" y="6721475"/>
            <a:ext cx="4389437" cy="792163"/>
          </a:xfrm>
          <a:prstGeom prst="rect">
            <a:avLst/>
          </a:prstGeom>
          <a:noFill/>
          <a:ln>
            <a:noFill/>
          </a:ln>
        </p:spPr>
        <p:txBody>
          <a:bodyPr anchorCtr="0" anchor="b" bIns="48325" lIns="96650" spcFirstLastPara="1" rIns="96650" wrap="square" tIns="48325">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7" name="Google Shape;67;p11"/>
          <p:cNvSpPr/>
          <p:nvPr>
            <p:ph idx="2" type="pic"/>
          </p:nvPr>
        </p:nvSpPr>
        <p:spPr>
          <a:xfrm>
            <a:off x="1433513" y="857250"/>
            <a:ext cx="4389437" cy="5761038"/>
          </a:xfrm>
          <a:prstGeom prst="rect">
            <a:avLst/>
          </a:prstGeom>
          <a:noFill/>
          <a:ln>
            <a:noFill/>
          </a:ln>
        </p:spPr>
        <p:txBody>
          <a:bodyPr anchorCtr="0" anchor="t" bIns="48325" lIns="96650" spcFirstLastPara="1" rIns="96650" wrap="square" tIns="48325">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8" name="Google Shape;68;p11"/>
          <p:cNvSpPr txBox="1"/>
          <p:nvPr>
            <p:ph idx="1" type="body"/>
          </p:nvPr>
        </p:nvSpPr>
        <p:spPr>
          <a:xfrm>
            <a:off x="1433513" y="7513638"/>
            <a:ext cx="4389437" cy="1127125"/>
          </a:xfrm>
          <a:prstGeom prst="rect">
            <a:avLst/>
          </a:prstGeom>
          <a:noFill/>
          <a:ln>
            <a:noFill/>
          </a:ln>
        </p:spPr>
        <p:txBody>
          <a:bodyPr anchorCtr="0" anchor="t" bIns="48325" lIns="96650" spcFirstLastPara="1" rIns="96650" wrap="square" tIns="48325">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69" name="Google Shape;69;p11"/>
          <p:cNvSpPr txBox="1"/>
          <p:nvPr>
            <p:ph idx="10" type="dt"/>
          </p:nvPr>
        </p:nvSpPr>
        <p:spPr>
          <a:xfrm>
            <a:off x="365125" y="8742363"/>
            <a:ext cx="1708150" cy="666750"/>
          </a:xfrm>
          <a:prstGeom prst="rect">
            <a:avLst/>
          </a:prstGeom>
          <a:noFill/>
          <a:ln>
            <a:noFill/>
          </a:ln>
        </p:spPr>
        <p:txBody>
          <a:bodyPr anchorCtr="0" anchor="t" bIns="48325" lIns="96650" spcFirstLastPara="1" rIns="96650" wrap="square" tIns="483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1"/>
          <p:cNvSpPr txBox="1"/>
          <p:nvPr>
            <p:ph idx="11" type="ftr"/>
          </p:nvPr>
        </p:nvSpPr>
        <p:spPr>
          <a:xfrm>
            <a:off x="2498725" y="8742363"/>
            <a:ext cx="2317750" cy="666750"/>
          </a:xfrm>
          <a:prstGeom prst="rect">
            <a:avLst/>
          </a:prstGeom>
          <a:noFill/>
          <a:ln>
            <a:noFill/>
          </a:ln>
        </p:spPr>
        <p:txBody>
          <a:bodyPr anchorCtr="0" anchor="t" bIns="48325" lIns="96650" spcFirstLastPara="1" rIns="96650" wrap="square" tIns="483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1"/>
          <p:cNvSpPr txBox="1"/>
          <p:nvPr>
            <p:ph idx="12" type="sldNum"/>
          </p:nvPr>
        </p:nvSpPr>
        <p:spPr>
          <a:xfrm>
            <a:off x="5241925" y="8742363"/>
            <a:ext cx="1708150" cy="666750"/>
          </a:xfrm>
          <a:prstGeom prst="rect">
            <a:avLst/>
          </a:prstGeom>
          <a:noFill/>
          <a:ln>
            <a:noFill/>
          </a:ln>
        </p:spPr>
        <p:txBody>
          <a:bodyPr anchorCtr="0" anchor="t" bIns="48325" lIns="96650" spcFirstLastPara="1" rIns="96650" wrap="square" tIns="48325">
            <a:noAutofit/>
          </a:bodyPr>
          <a:lstStyle>
            <a:lvl1pPr indent="0" lvl="0" marL="0" marR="0" algn="r">
              <a:spcBef>
                <a:spcPts val="0"/>
              </a:spcBef>
              <a:spcAft>
                <a:spcPts val="0"/>
              </a:spcAft>
              <a:buNone/>
              <a:defRPr sz="1500">
                <a:solidFill>
                  <a:schemeClr val="dk1"/>
                </a:solidFill>
                <a:latin typeface="Arial"/>
                <a:ea typeface="Arial"/>
                <a:cs typeface="Arial"/>
                <a:sym typeface="Arial"/>
              </a:defRPr>
            </a:lvl1pPr>
            <a:lvl2pPr indent="0" lvl="1" marL="0" marR="0" algn="r">
              <a:spcBef>
                <a:spcPts val="0"/>
              </a:spcBef>
              <a:spcAft>
                <a:spcPts val="0"/>
              </a:spcAft>
              <a:buNone/>
              <a:defRPr sz="1500">
                <a:solidFill>
                  <a:schemeClr val="dk1"/>
                </a:solidFill>
                <a:latin typeface="Arial"/>
                <a:ea typeface="Arial"/>
                <a:cs typeface="Arial"/>
                <a:sym typeface="Arial"/>
              </a:defRPr>
            </a:lvl2pPr>
            <a:lvl3pPr indent="0" lvl="2" marL="0" marR="0" algn="r">
              <a:spcBef>
                <a:spcPts val="0"/>
              </a:spcBef>
              <a:spcAft>
                <a:spcPts val="0"/>
              </a:spcAft>
              <a:buNone/>
              <a:defRPr sz="1500">
                <a:solidFill>
                  <a:schemeClr val="dk1"/>
                </a:solidFill>
                <a:latin typeface="Arial"/>
                <a:ea typeface="Arial"/>
                <a:cs typeface="Arial"/>
                <a:sym typeface="Arial"/>
              </a:defRPr>
            </a:lvl3pPr>
            <a:lvl4pPr indent="0" lvl="3" marL="0" marR="0" algn="r">
              <a:spcBef>
                <a:spcPts val="0"/>
              </a:spcBef>
              <a:spcAft>
                <a:spcPts val="0"/>
              </a:spcAft>
              <a:buNone/>
              <a:defRPr sz="1500">
                <a:solidFill>
                  <a:schemeClr val="dk1"/>
                </a:solidFill>
                <a:latin typeface="Arial"/>
                <a:ea typeface="Arial"/>
                <a:cs typeface="Arial"/>
                <a:sym typeface="Arial"/>
              </a:defRPr>
            </a:lvl4pPr>
            <a:lvl5pPr indent="0" lvl="4" marL="0" marR="0" algn="r">
              <a:spcBef>
                <a:spcPts val="0"/>
              </a:spcBef>
              <a:spcAft>
                <a:spcPts val="0"/>
              </a:spcAft>
              <a:buNone/>
              <a:defRPr sz="1500">
                <a:solidFill>
                  <a:schemeClr val="dk1"/>
                </a:solidFill>
                <a:latin typeface="Arial"/>
                <a:ea typeface="Arial"/>
                <a:cs typeface="Arial"/>
                <a:sym typeface="Arial"/>
              </a:defRPr>
            </a:lvl5pPr>
            <a:lvl6pPr indent="0" lvl="5" marL="0" marR="0" algn="r">
              <a:spcBef>
                <a:spcPts val="0"/>
              </a:spcBef>
              <a:spcAft>
                <a:spcPts val="0"/>
              </a:spcAft>
              <a:buNone/>
              <a:defRPr sz="1500">
                <a:solidFill>
                  <a:schemeClr val="dk1"/>
                </a:solidFill>
                <a:latin typeface="Arial"/>
                <a:ea typeface="Arial"/>
                <a:cs typeface="Arial"/>
                <a:sym typeface="Arial"/>
              </a:defRPr>
            </a:lvl6pPr>
            <a:lvl7pPr indent="0" lvl="6" marL="0" marR="0" algn="r">
              <a:spcBef>
                <a:spcPts val="0"/>
              </a:spcBef>
              <a:spcAft>
                <a:spcPts val="0"/>
              </a:spcAft>
              <a:buNone/>
              <a:defRPr sz="1500">
                <a:solidFill>
                  <a:schemeClr val="dk1"/>
                </a:solidFill>
                <a:latin typeface="Arial"/>
                <a:ea typeface="Arial"/>
                <a:cs typeface="Arial"/>
                <a:sym typeface="Arial"/>
              </a:defRPr>
            </a:lvl7pPr>
            <a:lvl8pPr indent="0" lvl="7" marL="0" marR="0" algn="r">
              <a:spcBef>
                <a:spcPts val="0"/>
              </a:spcBef>
              <a:spcAft>
                <a:spcPts val="0"/>
              </a:spcAft>
              <a:buNone/>
              <a:defRPr sz="1500">
                <a:solidFill>
                  <a:schemeClr val="dk1"/>
                </a:solidFill>
                <a:latin typeface="Arial"/>
                <a:ea typeface="Arial"/>
                <a:cs typeface="Arial"/>
                <a:sym typeface="Arial"/>
              </a:defRPr>
            </a:lvl8pPr>
            <a:lvl9pPr indent="0" lvl="8" marL="0" marR="0" algn="r">
              <a:spcBef>
                <a:spcPts val="0"/>
              </a:spcBef>
              <a:spcAft>
                <a:spcPts val="0"/>
              </a:spcAft>
              <a:buNone/>
              <a:defRPr sz="15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txBox="1"/>
          <p:nvPr>
            <p:ph type="title"/>
          </p:nvPr>
        </p:nvSpPr>
        <p:spPr>
          <a:xfrm>
            <a:off x="365125" y="385763"/>
            <a:ext cx="6584950" cy="1600200"/>
          </a:xfrm>
          <a:prstGeom prst="rect">
            <a:avLst/>
          </a:prstGeom>
          <a:noFill/>
          <a:ln>
            <a:noFill/>
          </a:ln>
        </p:spPr>
        <p:txBody>
          <a:bodyPr anchorCtr="0" anchor="ctr" bIns="48325" lIns="96650" spcFirstLastPara="1" rIns="96650" wrap="square" tIns="48325">
            <a:noAutofit/>
          </a:bodyPr>
          <a:lstStyle>
            <a:lvl1pPr lvl="0" marR="0" rtl="0" algn="ctr">
              <a:spcBef>
                <a:spcPts val="0"/>
              </a:spcBef>
              <a:spcAft>
                <a:spcPts val="0"/>
              </a:spcAft>
              <a:buSzPts val="1400"/>
              <a:buNone/>
              <a:defRPr b="0" i="0" sz="47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7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7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7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7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7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7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7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700" u="none" cap="none" strike="noStrike">
                <a:solidFill>
                  <a:schemeClr val="dk2"/>
                </a:solidFill>
                <a:latin typeface="Arial"/>
                <a:ea typeface="Arial"/>
                <a:cs typeface="Arial"/>
                <a:sym typeface="Arial"/>
              </a:defRPr>
            </a:lvl9pPr>
          </a:lstStyle>
          <a:p/>
        </p:txBody>
      </p:sp>
      <p:sp>
        <p:nvSpPr>
          <p:cNvPr id="11" name="Google Shape;11;p2"/>
          <p:cNvSpPr txBox="1"/>
          <p:nvPr>
            <p:ph idx="1" type="body"/>
          </p:nvPr>
        </p:nvSpPr>
        <p:spPr>
          <a:xfrm>
            <a:off x="365125" y="2239963"/>
            <a:ext cx="6584950" cy="6335712"/>
          </a:xfrm>
          <a:prstGeom prst="rect">
            <a:avLst/>
          </a:prstGeom>
          <a:noFill/>
          <a:ln>
            <a:noFill/>
          </a:ln>
        </p:spPr>
        <p:txBody>
          <a:bodyPr anchorCtr="0" anchor="t" bIns="48325" lIns="96650" spcFirstLastPara="1" rIns="96650" wrap="square" tIns="48325">
            <a:noAutofit/>
          </a:bodyPr>
          <a:lstStyle>
            <a:lvl1pPr indent="-444500" lvl="0" marL="457200" marR="0" rtl="0" algn="l">
              <a:spcBef>
                <a:spcPts val="680"/>
              </a:spcBef>
              <a:spcAft>
                <a:spcPts val="0"/>
              </a:spcAft>
              <a:buClr>
                <a:schemeClr val="dk1"/>
              </a:buClr>
              <a:buSzPts val="3400"/>
              <a:buFont typeface="Arial"/>
              <a:buChar char="•"/>
              <a:defRPr b="0" i="0" sz="3400" u="none" cap="none" strike="noStrike">
                <a:solidFill>
                  <a:schemeClr val="dk1"/>
                </a:solidFill>
                <a:latin typeface="Arial"/>
                <a:ea typeface="Arial"/>
                <a:cs typeface="Arial"/>
                <a:sym typeface="Arial"/>
              </a:defRPr>
            </a:lvl1pPr>
            <a:lvl2pPr indent="-419100" lvl="1" marL="914400" marR="0" rtl="0" algn="l">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Arial"/>
                <a:ea typeface="Arial"/>
                <a:cs typeface="Arial"/>
                <a:sym typeface="Arial"/>
              </a:defRPr>
            </a:lvl3pPr>
            <a:lvl4pPr indent="-361950" lvl="3" marL="1828800" marR="0" rtl="0" algn="l">
              <a:spcBef>
                <a:spcPts val="42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4pPr>
            <a:lvl5pPr indent="-361950" lvl="4" marL="2286000" marR="0" rtl="0" algn="l">
              <a:spcBef>
                <a:spcPts val="42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5pPr>
            <a:lvl6pPr indent="-361950" lvl="5" marL="2743200" marR="0" rtl="0" algn="l">
              <a:spcBef>
                <a:spcPts val="42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6pPr>
            <a:lvl7pPr indent="-361950" lvl="6" marL="3200400" marR="0" rtl="0" algn="l">
              <a:spcBef>
                <a:spcPts val="42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7pPr>
            <a:lvl8pPr indent="-361950" lvl="7" marL="3657600" marR="0" rtl="0" algn="l">
              <a:spcBef>
                <a:spcPts val="42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8pPr>
            <a:lvl9pPr indent="-361950" lvl="8" marL="4114800" marR="0" rtl="0" algn="l">
              <a:spcBef>
                <a:spcPts val="42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9pPr>
          </a:lstStyle>
          <a:p/>
        </p:txBody>
      </p:sp>
      <p:sp>
        <p:nvSpPr>
          <p:cNvPr id="12" name="Google Shape;12;p2"/>
          <p:cNvSpPr txBox="1"/>
          <p:nvPr>
            <p:ph idx="10" type="dt"/>
          </p:nvPr>
        </p:nvSpPr>
        <p:spPr>
          <a:xfrm>
            <a:off x="365125" y="8742363"/>
            <a:ext cx="1708150" cy="666750"/>
          </a:xfrm>
          <a:prstGeom prst="rect">
            <a:avLst/>
          </a:prstGeom>
          <a:noFill/>
          <a:ln>
            <a:noFill/>
          </a:ln>
        </p:spPr>
        <p:txBody>
          <a:bodyPr anchorCtr="0" anchor="t" bIns="48325" lIns="96650" spcFirstLastPara="1" rIns="96650" wrap="square" tIns="48325">
            <a:noAutofit/>
          </a:bodyPr>
          <a:lstStyle>
            <a:lvl1pPr lvl="0" marR="0" rtl="0" algn="l">
              <a:spcBef>
                <a:spcPts val="0"/>
              </a:spcBef>
              <a:spcAft>
                <a:spcPts val="0"/>
              </a:spcAft>
              <a:buSzPts val="1400"/>
              <a:buNone/>
              <a:defRPr b="0" i="0" sz="15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2"/>
          <p:cNvSpPr txBox="1"/>
          <p:nvPr>
            <p:ph idx="11" type="ftr"/>
          </p:nvPr>
        </p:nvSpPr>
        <p:spPr>
          <a:xfrm>
            <a:off x="2498725" y="8742363"/>
            <a:ext cx="2317750" cy="666750"/>
          </a:xfrm>
          <a:prstGeom prst="rect">
            <a:avLst/>
          </a:prstGeom>
          <a:noFill/>
          <a:ln>
            <a:noFill/>
          </a:ln>
        </p:spPr>
        <p:txBody>
          <a:bodyPr anchorCtr="0" anchor="t" bIns="48325" lIns="96650" spcFirstLastPara="1" rIns="96650" wrap="square" tIns="48325">
            <a:noAutofit/>
          </a:bodyPr>
          <a:lstStyle>
            <a:lvl1pPr lvl="0" marR="0" rtl="0" algn="ctr">
              <a:spcBef>
                <a:spcPts val="0"/>
              </a:spcBef>
              <a:spcAft>
                <a:spcPts val="0"/>
              </a:spcAft>
              <a:buSzPts val="1400"/>
              <a:buNone/>
              <a:defRPr b="0" i="0" sz="15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2"/>
          <p:cNvSpPr txBox="1"/>
          <p:nvPr>
            <p:ph idx="12" type="sldNum"/>
          </p:nvPr>
        </p:nvSpPr>
        <p:spPr>
          <a:xfrm>
            <a:off x="5241925" y="8742363"/>
            <a:ext cx="1708150" cy="666750"/>
          </a:xfrm>
          <a:prstGeom prst="rect">
            <a:avLst/>
          </a:prstGeom>
          <a:noFill/>
          <a:ln>
            <a:noFill/>
          </a:ln>
        </p:spPr>
        <p:txBody>
          <a:bodyPr anchorCtr="0" anchor="t" bIns="48325" lIns="96650" spcFirstLastPara="1" rIns="96650" wrap="square" tIns="48325">
            <a:noAutofit/>
          </a:bodyPr>
          <a:lstStyle>
            <a:lvl1pPr indent="0" lvl="0" marL="0" marR="0" rtl="0" algn="r">
              <a:spcBef>
                <a:spcPts val="0"/>
              </a:spcBef>
              <a:spcAft>
                <a:spcPts val="0"/>
              </a:spcAft>
              <a:buNone/>
              <a:defRPr b="0" i="0" sz="15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5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5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5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5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5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5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5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8" name="Shape 88"/>
        <p:cNvGrpSpPr/>
        <p:nvPr/>
      </p:nvGrpSpPr>
      <p:grpSpPr>
        <a:xfrm>
          <a:off x="0" y="0"/>
          <a:ext cx="0" cy="0"/>
          <a:chOff x="0" y="0"/>
          <a:chExt cx="0" cy="0"/>
        </a:xfrm>
      </p:grpSpPr>
      <p:graphicFrame>
        <p:nvGraphicFramePr>
          <p:cNvPr id="89" name="Google Shape;89;p1"/>
          <p:cNvGraphicFramePr/>
          <p:nvPr/>
        </p:nvGraphicFramePr>
        <p:xfrm>
          <a:off x="177800" y="165100"/>
          <a:ext cx="3000000" cy="3000000"/>
        </p:xfrm>
        <a:graphic>
          <a:graphicData uri="http://schemas.openxmlformats.org/drawingml/2006/table">
            <a:tbl>
              <a:tblPr>
                <a:noFill/>
                <a:tableStyleId>{4C300B14-5A42-4716-A042-8BB0BE2889BD}</a:tableStyleId>
              </a:tblPr>
              <a:tblGrid>
                <a:gridCol w="1041400"/>
                <a:gridCol w="4953000"/>
                <a:gridCol w="1003300"/>
              </a:tblGrid>
              <a:tr h="987475">
                <a:tc>
                  <a:txBody>
                    <a:bodyPr/>
                    <a:lstStyle/>
                    <a:p>
                      <a:pPr indent="0" lvl="0" marL="0" marR="0" rtl="0" algn="l">
                        <a:lnSpc>
                          <a:spcPct val="100000"/>
                        </a:lnSpc>
                        <a:spcBef>
                          <a:spcPts val="0"/>
                        </a:spcBef>
                        <a:spcAft>
                          <a:spcPts val="0"/>
                        </a:spcAft>
                        <a:buClr>
                          <a:schemeClr val="dk1"/>
                        </a:buClr>
                        <a:buSzPts val="3000"/>
                        <a:buFont typeface="Arial"/>
                        <a:buNone/>
                      </a:pPr>
                      <a:r>
                        <a:t/>
                      </a:r>
                      <a:endParaRPr b="0" i="0" sz="3000" u="none" cap="none" strike="noStrike">
                        <a:solidFill>
                          <a:schemeClr val="dk1"/>
                        </a:solidFill>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28575">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Renton Fish and Game</a:t>
                      </a:r>
                      <a:endParaRPr/>
                    </a:p>
                    <a:p>
                      <a:pPr indent="0" lvl="0" marL="0" marR="0" rtl="0" algn="ctr">
                        <a:lnSpc>
                          <a:spcPct val="100000"/>
                        </a:lnSpc>
                        <a:spcBef>
                          <a:spcPts val="40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Bay 1</a:t>
                      </a:r>
                      <a:endParaRPr/>
                    </a:p>
                    <a:p>
                      <a:pPr indent="0" lvl="0" marL="0" marR="0" rtl="0" algn="ctr">
                        <a:lnSpc>
                          <a:spcPct val="100000"/>
                        </a:lnSpc>
                        <a:spcBef>
                          <a:spcPts val="40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Diamond of Despair</a:t>
                      </a:r>
                      <a:endParaRPr b="1" i="0" sz="2000" u="none" cap="none" strike="noStrike">
                        <a:solidFill>
                          <a:srgbClr val="000000"/>
                        </a:solidFill>
                        <a:latin typeface="Arial"/>
                        <a:ea typeface="Arial"/>
                        <a:cs typeface="Arial"/>
                        <a:sym typeface="Arial"/>
                      </a:endParaRPr>
                    </a:p>
                    <a:p>
                      <a:pPr indent="0" lvl="0" marL="0" marR="0" rtl="0" algn="ctr">
                        <a:lnSpc>
                          <a:spcPct val="100000"/>
                        </a:lnSpc>
                        <a:spcBef>
                          <a:spcPts val="42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Course Designer: David Black &amp; Marcel Englmaier</a:t>
                      </a:r>
                      <a:endParaRPr/>
                    </a:p>
                  </a:txBody>
                  <a:tcPr marT="45725" marB="45725" marR="45725" marL="457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chemeClr val="dk1"/>
                        </a:buClr>
                        <a:buSzPts val="3000"/>
                        <a:buFont typeface="Arial"/>
                        <a:buNone/>
                      </a:pPr>
                      <a:r>
                        <a:t/>
                      </a:r>
                      <a:endParaRPr b="0" i="0" sz="3000" u="none" cap="none" strike="noStrike">
                        <a:solidFill>
                          <a:schemeClr val="dk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r>
            </a:tbl>
          </a:graphicData>
        </a:graphic>
      </p:graphicFrame>
      <p:pic>
        <p:nvPicPr>
          <p:cNvPr descr="C:\Documents and Settings\All Users\Documents\TAPS Files\dvc1.gif" id="90" name="Google Shape;90;p1"/>
          <p:cNvPicPr preferRelativeResize="0"/>
          <p:nvPr/>
        </p:nvPicPr>
        <p:blipFill rotWithShape="1">
          <a:blip r:embed="rId3">
            <a:alphaModFix/>
          </a:blip>
          <a:srcRect b="0" l="0" r="0" t="0"/>
          <a:stretch/>
        </p:blipFill>
        <p:spPr>
          <a:xfrm>
            <a:off x="152400" y="279400"/>
            <a:ext cx="1057275" cy="925513"/>
          </a:xfrm>
          <a:prstGeom prst="rect">
            <a:avLst/>
          </a:prstGeom>
          <a:noFill/>
          <a:ln>
            <a:noFill/>
          </a:ln>
        </p:spPr>
      </p:pic>
      <p:pic>
        <p:nvPicPr>
          <p:cNvPr descr="C:\Documents and Settings\All Users\Documents\TAPS Files\dvc1.gif" id="91" name="Google Shape;91;p1"/>
          <p:cNvPicPr preferRelativeResize="0"/>
          <p:nvPr/>
        </p:nvPicPr>
        <p:blipFill rotWithShape="1">
          <a:blip r:embed="rId3">
            <a:alphaModFix/>
          </a:blip>
          <a:srcRect b="0" l="0" r="0" t="0"/>
          <a:stretch/>
        </p:blipFill>
        <p:spPr>
          <a:xfrm>
            <a:off x="6181725" y="293688"/>
            <a:ext cx="1057275" cy="925512"/>
          </a:xfrm>
          <a:prstGeom prst="rect">
            <a:avLst/>
          </a:prstGeom>
          <a:noFill/>
          <a:ln>
            <a:noFill/>
          </a:ln>
        </p:spPr>
      </p:pic>
      <p:cxnSp>
        <p:nvCxnSpPr>
          <p:cNvPr id="92" name="Google Shape;92;p1"/>
          <p:cNvCxnSpPr/>
          <p:nvPr/>
        </p:nvCxnSpPr>
        <p:spPr>
          <a:xfrm rot="10800000">
            <a:off x="2819401" y="7472723"/>
            <a:ext cx="1600199" cy="0"/>
          </a:xfrm>
          <a:prstGeom prst="straightConnector1">
            <a:avLst/>
          </a:prstGeom>
          <a:noFill/>
          <a:ln cap="flat" cmpd="sng" w="25400">
            <a:solidFill>
              <a:srgbClr val="FF0000"/>
            </a:solidFill>
            <a:prstDash val="solid"/>
            <a:round/>
            <a:headEnd len="sm" w="sm" type="none"/>
            <a:tailEnd len="sm" w="sm" type="none"/>
          </a:ln>
        </p:spPr>
      </p:cxnSp>
      <p:cxnSp>
        <p:nvCxnSpPr>
          <p:cNvPr id="93" name="Google Shape;93;p1"/>
          <p:cNvCxnSpPr/>
          <p:nvPr/>
        </p:nvCxnSpPr>
        <p:spPr>
          <a:xfrm rot="10800000">
            <a:off x="2819400" y="7467600"/>
            <a:ext cx="863462" cy="838200"/>
          </a:xfrm>
          <a:prstGeom prst="straightConnector1">
            <a:avLst/>
          </a:prstGeom>
          <a:noFill/>
          <a:ln cap="flat" cmpd="sng" w="25400">
            <a:solidFill>
              <a:srgbClr val="FF0000"/>
            </a:solidFill>
            <a:prstDash val="solid"/>
            <a:round/>
            <a:headEnd len="sm" w="sm" type="none"/>
            <a:tailEnd len="sm" w="sm" type="none"/>
          </a:ln>
        </p:spPr>
      </p:cxnSp>
      <p:cxnSp>
        <p:nvCxnSpPr>
          <p:cNvPr id="94" name="Google Shape;94;p1"/>
          <p:cNvCxnSpPr/>
          <p:nvPr/>
        </p:nvCxnSpPr>
        <p:spPr>
          <a:xfrm flipH="1" rot="10800000">
            <a:off x="3682862" y="7467600"/>
            <a:ext cx="736738" cy="838200"/>
          </a:xfrm>
          <a:prstGeom prst="straightConnector1">
            <a:avLst/>
          </a:prstGeom>
          <a:noFill/>
          <a:ln cap="flat" cmpd="sng" w="25400">
            <a:solidFill>
              <a:srgbClr val="FF0000"/>
            </a:solidFill>
            <a:prstDash val="solid"/>
            <a:round/>
            <a:headEnd len="sm" w="sm" type="none"/>
            <a:tailEnd len="sm" w="sm" type="none"/>
          </a:ln>
        </p:spPr>
      </p:cxnSp>
      <p:grpSp>
        <p:nvGrpSpPr>
          <p:cNvPr id="95" name="Google Shape;95;p1"/>
          <p:cNvGrpSpPr/>
          <p:nvPr/>
        </p:nvGrpSpPr>
        <p:grpSpPr>
          <a:xfrm>
            <a:off x="3359150" y="8610600"/>
            <a:ext cx="596899" cy="369332"/>
            <a:chOff x="-2197099" y="7054334"/>
            <a:chExt cx="596899" cy="369332"/>
          </a:xfrm>
        </p:grpSpPr>
        <p:cxnSp>
          <p:nvCxnSpPr>
            <p:cNvPr id="96" name="Google Shape;96;p1"/>
            <p:cNvCxnSpPr/>
            <p:nvPr/>
          </p:nvCxnSpPr>
          <p:spPr>
            <a:xfrm rot="10800000">
              <a:off x="-2197099" y="7239000"/>
              <a:ext cx="596899" cy="0"/>
            </a:xfrm>
            <a:prstGeom prst="straightConnector1">
              <a:avLst/>
            </a:prstGeom>
            <a:noFill/>
            <a:ln cap="flat" cmpd="sng" w="25400">
              <a:solidFill>
                <a:srgbClr val="FF0000"/>
              </a:solidFill>
              <a:prstDash val="solid"/>
              <a:round/>
              <a:headEnd len="sm" w="sm" type="none"/>
              <a:tailEnd len="sm" w="sm" type="none"/>
            </a:ln>
          </p:spPr>
        </p:cxnSp>
        <p:grpSp>
          <p:nvGrpSpPr>
            <p:cNvPr id="97" name="Google Shape;97;p1"/>
            <p:cNvGrpSpPr/>
            <p:nvPr/>
          </p:nvGrpSpPr>
          <p:grpSpPr>
            <a:xfrm>
              <a:off x="-2194198" y="7054334"/>
              <a:ext cx="537183" cy="369332"/>
              <a:chOff x="-2192739" y="7337556"/>
              <a:chExt cx="537183" cy="369332"/>
            </a:xfrm>
          </p:grpSpPr>
          <p:sp>
            <p:nvSpPr>
              <p:cNvPr id="98" name="Google Shape;98;p1"/>
              <p:cNvSpPr txBox="1"/>
              <p:nvPr/>
            </p:nvSpPr>
            <p:spPr>
              <a:xfrm>
                <a:off x="-2192739" y="7337556"/>
                <a:ext cx="2803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X</a:t>
                </a:r>
                <a:endParaRPr/>
              </a:p>
            </p:txBody>
          </p:sp>
          <p:sp>
            <p:nvSpPr>
              <p:cNvPr id="99" name="Google Shape;99;p1"/>
              <p:cNvSpPr txBox="1"/>
              <p:nvPr/>
            </p:nvSpPr>
            <p:spPr>
              <a:xfrm>
                <a:off x="-1935899" y="7337556"/>
                <a:ext cx="2803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X</a:t>
                </a:r>
                <a:endParaRPr/>
              </a:p>
            </p:txBody>
          </p:sp>
        </p:grpSp>
      </p:grpSp>
      <p:grpSp>
        <p:nvGrpSpPr>
          <p:cNvPr id="100" name="Google Shape;100;p1"/>
          <p:cNvGrpSpPr/>
          <p:nvPr/>
        </p:nvGrpSpPr>
        <p:grpSpPr>
          <a:xfrm>
            <a:off x="3311174" y="4246602"/>
            <a:ext cx="141288" cy="460375"/>
            <a:chOff x="5403" y="3457"/>
            <a:chExt cx="209" cy="755"/>
          </a:xfrm>
        </p:grpSpPr>
        <p:sp>
          <p:nvSpPr>
            <p:cNvPr id="101" name="Google Shape;101;p1"/>
            <p:cNvSpPr/>
            <p:nvPr/>
          </p:nvSpPr>
          <p:spPr>
            <a:xfrm>
              <a:off x="5457" y="3457"/>
              <a:ext cx="100" cy="100"/>
            </a:xfrm>
            <a:prstGeom prst="ellipse">
              <a:avLst/>
            </a:prstGeom>
            <a:solidFill>
              <a:schemeClr val="l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sz="1800" u="none">
                <a:solidFill>
                  <a:schemeClr val="dk1"/>
                </a:solidFill>
                <a:latin typeface="Arial"/>
                <a:ea typeface="Arial"/>
                <a:cs typeface="Arial"/>
                <a:sym typeface="Arial"/>
              </a:endParaRPr>
            </a:p>
          </p:txBody>
        </p:sp>
        <p:sp>
          <p:nvSpPr>
            <p:cNvPr id="102" name="Google Shape;102;p1"/>
            <p:cNvSpPr/>
            <p:nvPr/>
          </p:nvSpPr>
          <p:spPr>
            <a:xfrm>
              <a:off x="5403" y="3610"/>
              <a:ext cx="209" cy="209"/>
            </a:xfrm>
            <a:prstGeom prst="ellipse">
              <a:avLst/>
            </a:prstGeom>
            <a:solidFill>
              <a:schemeClr val="l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sz="1800" u="none">
                <a:solidFill>
                  <a:schemeClr val="dk1"/>
                </a:solidFill>
                <a:latin typeface="Arial"/>
                <a:ea typeface="Arial"/>
                <a:cs typeface="Arial"/>
                <a:sym typeface="Arial"/>
              </a:endParaRPr>
            </a:p>
          </p:txBody>
        </p:sp>
        <p:sp>
          <p:nvSpPr>
            <p:cNvPr id="103" name="Google Shape;103;p1"/>
            <p:cNvSpPr/>
            <p:nvPr/>
          </p:nvSpPr>
          <p:spPr>
            <a:xfrm>
              <a:off x="5434" y="3786"/>
              <a:ext cx="148" cy="426"/>
            </a:xfrm>
            <a:custGeom>
              <a:rect b="b" l="l" r="r" t="t"/>
              <a:pathLst>
                <a:path extrusionOk="0" h="426" w="148">
                  <a:moveTo>
                    <a:pt x="0" y="0"/>
                  </a:moveTo>
                  <a:lnTo>
                    <a:pt x="147" y="0"/>
                  </a:lnTo>
                  <a:lnTo>
                    <a:pt x="123" y="425"/>
                  </a:lnTo>
                  <a:lnTo>
                    <a:pt x="21" y="425"/>
                  </a:lnTo>
                  <a:lnTo>
                    <a:pt x="0" y="0"/>
                  </a:lnTo>
                </a:path>
              </a:pathLst>
            </a:custGeom>
            <a:solidFill>
              <a:schemeClr val="lt1"/>
            </a:solidFill>
            <a:ln cap="rnd" cmpd="sng" w="1270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4" name="Google Shape;104;p1"/>
            <p:cNvSpPr/>
            <p:nvPr/>
          </p:nvSpPr>
          <p:spPr>
            <a:xfrm>
              <a:off x="5456" y="3510"/>
              <a:ext cx="101" cy="109"/>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sz="1800" u="none">
                <a:solidFill>
                  <a:schemeClr val="dk1"/>
                </a:solidFill>
                <a:latin typeface="Arial"/>
                <a:ea typeface="Arial"/>
                <a:cs typeface="Arial"/>
                <a:sym typeface="Arial"/>
              </a:endParaRPr>
            </a:p>
          </p:txBody>
        </p:sp>
        <p:sp>
          <p:nvSpPr>
            <p:cNvPr id="105" name="Google Shape;105;p1"/>
            <p:cNvSpPr/>
            <p:nvPr/>
          </p:nvSpPr>
          <p:spPr>
            <a:xfrm>
              <a:off x="5437" y="3779"/>
              <a:ext cx="138" cy="1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sz="1800" u="none">
                <a:solidFill>
                  <a:schemeClr val="dk1"/>
                </a:solidFill>
                <a:latin typeface="Arial"/>
                <a:ea typeface="Arial"/>
                <a:cs typeface="Arial"/>
                <a:sym typeface="Arial"/>
              </a:endParaRPr>
            </a:p>
          </p:txBody>
        </p:sp>
        <p:sp>
          <p:nvSpPr>
            <p:cNvPr id="106" name="Google Shape;106;p1"/>
            <p:cNvSpPr/>
            <p:nvPr/>
          </p:nvSpPr>
          <p:spPr>
            <a:xfrm>
              <a:off x="5469" y="3609"/>
              <a:ext cx="76" cy="19"/>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sz="1800" u="none">
                <a:solidFill>
                  <a:schemeClr val="dk1"/>
                </a:solidFill>
                <a:latin typeface="Arial"/>
                <a:ea typeface="Arial"/>
                <a:cs typeface="Arial"/>
                <a:sym typeface="Arial"/>
              </a:endParaRPr>
            </a:p>
          </p:txBody>
        </p:sp>
        <p:sp>
          <p:nvSpPr>
            <p:cNvPr id="107" name="Google Shape;107;p1"/>
            <p:cNvSpPr/>
            <p:nvPr/>
          </p:nvSpPr>
          <p:spPr>
            <a:xfrm>
              <a:off x="5467" y="3504"/>
              <a:ext cx="78" cy="1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sz="1800" u="none">
                <a:solidFill>
                  <a:schemeClr val="dk1"/>
                </a:solidFill>
                <a:latin typeface="Arial"/>
                <a:ea typeface="Arial"/>
                <a:cs typeface="Arial"/>
                <a:sym typeface="Arial"/>
              </a:endParaRPr>
            </a:p>
          </p:txBody>
        </p:sp>
      </p:grpSp>
      <p:grpSp>
        <p:nvGrpSpPr>
          <p:cNvPr id="108" name="Google Shape;108;p1"/>
          <p:cNvGrpSpPr/>
          <p:nvPr/>
        </p:nvGrpSpPr>
        <p:grpSpPr>
          <a:xfrm>
            <a:off x="3721047" y="4237151"/>
            <a:ext cx="141288" cy="460375"/>
            <a:chOff x="5403" y="3457"/>
            <a:chExt cx="209" cy="755"/>
          </a:xfrm>
        </p:grpSpPr>
        <p:sp>
          <p:nvSpPr>
            <p:cNvPr id="109" name="Google Shape;109;p1"/>
            <p:cNvSpPr/>
            <p:nvPr/>
          </p:nvSpPr>
          <p:spPr>
            <a:xfrm>
              <a:off x="5457" y="3457"/>
              <a:ext cx="100" cy="100"/>
            </a:xfrm>
            <a:prstGeom prst="ellipse">
              <a:avLst/>
            </a:prstGeom>
            <a:solidFill>
              <a:schemeClr val="l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sz="1800" u="none">
                <a:solidFill>
                  <a:schemeClr val="dk1"/>
                </a:solidFill>
                <a:latin typeface="Arial"/>
                <a:ea typeface="Arial"/>
                <a:cs typeface="Arial"/>
                <a:sym typeface="Arial"/>
              </a:endParaRPr>
            </a:p>
          </p:txBody>
        </p:sp>
        <p:sp>
          <p:nvSpPr>
            <p:cNvPr id="110" name="Google Shape;110;p1"/>
            <p:cNvSpPr/>
            <p:nvPr/>
          </p:nvSpPr>
          <p:spPr>
            <a:xfrm>
              <a:off x="5403" y="3610"/>
              <a:ext cx="209" cy="209"/>
            </a:xfrm>
            <a:prstGeom prst="ellipse">
              <a:avLst/>
            </a:prstGeom>
            <a:solidFill>
              <a:schemeClr val="l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sz="1800" u="none">
                <a:solidFill>
                  <a:schemeClr val="dk1"/>
                </a:solidFill>
                <a:latin typeface="Arial"/>
                <a:ea typeface="Arial"/>
                <a:cs typeface="Arial"/>
                <a:sym typeface="Arial"/>
              </a:endParaRPr>
            </a:p>
          </p:txBody>
        </p:sp>
        <p:sp>
          <p:nvSpPr>
            <p:cNvPr id="111" name="Google Shape;111;p1"/>
            <p:cNvSpPr/>
            <p:nvPr/>
          </p:nvSpPr>
          <p:spPr>
            <a:xfrm>
              <a:off x="5434" y="3786"/>
              <a:ext cx="148" cy="426"/>
            </a:xfrm>
            <a:custGeom>
              <a:rect b="b" l="l" r="r" t="t"/>
              <a:pathLst>
                <a:path extrusionOk="0" h="426" w="148">
                  <a:moveTo>
                    <a:pt x="0" y="0"/>
                  </a:moveTo>
                  <a:lnTo>
                    <a:pt x="147" y="0"/>
                  </a:lnTo>
                  <a:lnTo>
                    <a:pt x="123" y="425"/>
                  </a:lnTo>
                  <a:lnTo>
                    <a:pt x="21" y="425"/>
                  </a:lnTo>
                  <a:lnTo>
                    <a:pt x="0" y="0"/>
                  </a:lnTo>
                </a:path>
              </a:pathLst>
            </a:custGeom>
            <a:solidFill>
              <a:schemeClr val="lt1"/>
            </a:solidFill>
            <a:ln cap="rnd" cmpd="sng" w="1270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2" name="Google Shape;112;p1"/>
            <p:cNvSpPr/>
            <p:nvPr/>
          </p:nvSpPr>
          <p:spPr>
            <a:xfrm>
              <a:off x="5456" y="3510"/>
              <a:ext cx="101" cy="109"/>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sz="1800" u="none">
                <a:solidFill>
                  <a:schemeClr val="dk1"/>
                </a:solidFill>
                <a:latin typeface="Arial"/>
                <a:ea typeface="Arial"/>
                <a:cs typeface="Arial"/>
                <a:sym typeface="Arial"/>
              </a:endParaRPr>
            </a:p>
          </p:txBody>
        </p:sp>
        <p:sp>
          <p:nvSpPr>
            <p:cNvPr id="113" name="Google Shape;113;p1"/>
            <p:cNvSpPr/>
            <p:nvPr/>
          </p:nvSpPr>
          <p:spPr>
            <a:xfrm>
              <a:off x="5437" y="3779"/>
              <a:ext cx="138" cy="1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sz="1800" u="none">
                <a:solidFill>
                  <a:schemeClr val="dk1"/>
                </a:solidFill>
                <a:latin typeface="Arial"/>
                <a:ea typeface="Arial"/>
                <a:cs typeface="Arial"/>
                <a:sym typeface="Arial"/>
              </a:endParaRPr>
            </a:p>
          </p:txBody>
        </p:sp>
        <p:sp>
          <p:nvSpPr>
            <p:cNvPr id="114" name="Google Shape;114;p1"/>
            <p:cNvSpPr/>
            <p:nvPr/>
          </p:nvSpPr>
          <p:spPr>
            <a:xfrm>
              <a:off x="5469" y="3609"/>
              <a:ext cx="76" cy="19"/>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sz="1800" u="none">
                <a:solidFill>
                  <a:schemeClr val="dk1"/>
                </a:solidFill>
                <a:latin typeface="Arial"/>
                <a:ea typeface="Arial"/>
                <a:cs typeface="Arial"/>
                <a:sym typeface="Arial"/>
              </a:endParaRPr>
            </a:p>
          </p:txBody>
        </p:sp>
        <p:sp>
          <p:nvSpPr>
            <p:cNvPr id="115" name="Google Shape;115;p1"/>
            <p:cNvSpPr/>
            <p:nvPr/>
          </p:nvSpPr>
          <p:spPr>
            <a:xfrm>
              <a:off x="5467" y="3504"/>
              <a:ext cx="78" cy="1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sz="1800" u="none">
                <a:solidFill>
                  <a:schemeClr val="dk1"/>
                </a:solidFill>
                <a:latin typeface="Arial"/>
                <a:ea typeface="Arial"/>
                <a:cs typeface="Arial"/>
                <a:sym typeface="Arial"/>
              </a:endParaRPr>
            </a:p>
          </p:txBody>
        </p:sp>
      </p:grpSp>
      <p:grpSp>
        <p:nvGrpSpPr>
          <p:cNvPr id="116" name="Google Shape;116;p1"/>
          <p:cNvGrpSpPr/>
          <p:nvPr/>
        </p:nvGrpSpPr>
        <p:grpSpPr>
          <a:xfrm>
            <a:off x="2954273" y="5423362"/>
            <a:ext cx="223838" cy="862012"/>
            <a:chOff x="1296" y="773"/>
            <a:chExt cx="141" cy="543"/>
          </a:xfrm>
        </p:grpSpPr>
        <p:cxnSp>
          <p:nvCxnSpPr>
            <p:cNvPr id="117" name="Google Shape;117;p1"/>
            <p:cNvCxnSpPr/>
            <p:nvPr/>
          </p:nvCxnSpPr>
          <p:spPr>
            <a:xfrm>
              <a:off x="1303" y="1066"/>
              <a:ext cx="0" cy="250"/>
            </a:xfrm>
            <a:prstGeom prst="straightConnector1">
              <a:avLst/>
            </a:prstGeom>
            <a:noFill/>
            <a:ln cap="flat" cmpd="sng" w="28575">
              <a:solidFill>
                <a:schemeClr val="dk1"/>
              </a:solidFill>
              <a:prstDash val="solid"/>
              <a:round/>
              <a:headEnd len="med" w="med" type="none"/>
              <a:tailEnd len="med" w="med" type="none"/>
            </a:ln>
          </p:spPr>
        </p:cxnSp>
        <p:cxnSp>
          <p:nvCxnSpPr>
            <p:cNvPr id="118" name="Google Shape;118;p1"/>
            <p:cNvCxnSpPr/>
            <p:nvPr/>
          </p:nvCxnSpPr>
          <p:spPr>
            <a:xfrm>
              <a:off x="1428" y="1024"/>
              <a:ext cx="0" cy="251"/>
            </a:xfrm>
            <a:prstGeom prst="straightConnector1">
              <a:avLst/>
            </a:prstGeom>
            <a:noFill/>
            <a:ln cap="flat" cmpd="sng" w="28575">
              <a:solidFill>
                <a:schemeClr val="dk1"/>
              </a:solidFill>
              <a:prstDash val="solid"/>
              <a:round/>
              <a:headEnd len="med" w="med" type="none"/>
              <a:tailEnd len="med" w="med" type="none"/>
            </a:ln>
          </p:spPr>
        </p:cxnSp>
        <p:grpSp>
          <p:nvGrpSpPr>
            <p:cNvPr id="119" name="Google Shape;119;p1"/>
            <p:cNvGrpSpPr/>
            <p:nvPr/>
          </p:nvGrpSpPr>
          <p:grpSpPr>
            <a:xfrm>
              <a:off x="1296" y="773"/>
              <a:ext cx="141" cy="364"/>
              <a:chOff x="1296" y="773"/>
              <a:chExt cx="141" cy="364"/>
            </a:xfrm>
          </p:grpSpPr>
          <p:sp>
            <p:nvSpPr>
              <p:cNvPr id="120" name="Google Shape;120;p1"/>
              <p:cNvSpPr/>
              <p:nvPr/>
            </p:nvSpPr>
            <p:spPr>
              <a:xfrm>
                <a:off x="1296" y="773"/>
                <a:ext cx="141" cy="364"/>
              </a:xfrm>
              <a:custGeom>
                <a:rect b="b" l="l" r="r" t="t"/>
                <a:pathLst>
                  <a:path extrusionOk="0" h="364" w="141">
                    <a:moveTo>
                      <a:pt x="53" y="12"/>
                    </a:moveTo>
                    <a:lnTo>
                      <a:pt x="104" y="0"/>
                    </a:lnTo>
                    <a:lnTo>
                      <a:pt x="103" y="61"/>
                    </a:lnTo>
                    <a:lnTo>
                      <a:pt x="123" y="65"/>
                    </a:lnTo>
                    <a:lnTo>
                      <a:pt x="141" y="82"/>
                    </a:lnTo>
                    <a:lnTo>
                      <a:pt x="141" y="270"/>
                    </a:lnTo>
                    <a:lnTo>
                      <a:pt x="121" y="333"/>
                    </a:lnTo>
                    <a:lnTo>
                      <a:pt x="33" y="364"/>
                    </a:lnTo>
                    <a:lnTo>
                      <a:pt x="0" y="308"/>
                    </a:lnTo>
                    <a:lnTo>
                      <a:pt x="0" y="120"/>
                    </a:lnTo>
                    <a:lnTo>
                      <a:pt x="29" y="85"/>
                    </a:lnTo>
                    <a:lnTo>
                      <a:pt x="53" y="73"/>
                    </a:lnTo>
                    <a:lnTo>
                      <a:pt x="53" y="15"/>
                    </a:lnTo>
                  </a:path>
                </a:pathLst>
              </a:custGeom>
              <a:solidFill>
                <a:srgbClr val="FFCC99"/>
              </a:solidFill>
              <a:ln cap="rnd" cmpd="sng" w="1270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1" name="Google Shape;121;p1"/>
              <p:cNvSpPr/>
              <p:nvPr/>
            </p:nvSpPr>
            <p:spPr>
              <a:xfrm>
                <a:off x="1296" y="851"/>
                <a:ext cx="56" cy="283"/>
              </a:xfrm>
              <a:custGeom>
                <a:rect b="b" l="l" r="r" t="t"/>
                <a:pathLst>
                  <a:path extrusionOk="0" h="283" w="56">
                    <a:moveTo>
                      <a:pt x="0" y="230"/>
                    </a:moveTo>
                    <a:lnTo>
                      <a:pt x="36" y="283"/>
                    </a:lnTo>
                    <a:lnTo>
                      <a:pt x="56" y="277"/>
                    </a:lnTo>
                    <a:lnTo>
                      <a:pt x="56" y="0"/>
                    </a:lnTo>
                    <a:lnTo>
                      <a:pt x="36" y="6"/>
                    </a:lnTo>
                    <a:lnTo>
                      <a:pt x="0" y="45"/>
                    </a:lnTo>
                    <a:lnTo>
                      <a:pt x="0" y="230"/>
                    </a:lnTo>
                    <a:close/>
                  </a:path>
                </a:pathLst>
              </a:cu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grpSp>
        <p:nvGrpSpPr>
          <p:cNvPr id="122" name="Google Shape;122;p1"/>
          <p:cNvGrpSpPr/>
          <p:nvPr/>
        </p:nvGrpSpPr>
        <p:grpSpPr>
          <a:xfrm flipH="1">
            <a:off x="4078201" y="5389230"/>
            <a:ext cx="223838" cy="862013"/>
            <a:chOff x="1296" y="773"/>
            <a:chExt cx="141" cy="543"/>
          </a:xfrm>
        </p:grpSpPr>
        <p:cxnSp>
          <p:nvCxnSpPr>
            <p:cNvPr id="123" name="Google Shape;123;p1"/>
            <p:cNvCxnSpPr/>
            <p:nvPr/>
          </p:nvCxnSpPr>
          <p:spPr>
            <a:xfrm>
              <a:off x="1303" y="1066"/>
              <a:ext cx="0" cy="250"/>
            </a:xfrm>
            <a:prstGeom prst="straightConnector1">
              <a:avLst/>
            </a:prstGeom>
            <a:noFill/>
            <a:ln cap="flat" cmpd="sng" w="28575">
              <a:solidFill>
                <a:schemeClr val="dk1"/>
              </a:solidFill>
              <a:prstDash val="solid"/>
              <a:round/>
              <a:headEnd len="med" w="med" type="none"/>
              <a:tailEnd len="med" w="med" type="none"/>
            </a:ln>
          </p:spPr>
        </p:cxnSp>
        <p:cxnSp>
          <p:nvCxnSpPr>
            <p:cNvPr id="124" name="Google Shape;124;p1"/>
            <p:cNvCxnSpPr/>
            <p:nvPr/>
          </p:nvCxnSpPr>
          <p:spPr>
            <a:xfrm>
              <a:off x="1428" y="1024"/>
              <a:ext cx="0" cy="251"/>
            </a:xfrm>
            <a:prstGeom prst="straightConnector1">
              <a:avLst/>
            </a:prstGeom>
            <a:noFill/>
            <a:ln cap="flat" cmpd="sng" w="28575">
              <a:solidFill>
                <a:schemeClr val="dk1"/>
              </a:solidFill>
              <a:prstDash val="solid"/>
              <a:round/>
              <a:headEnd len="med" w="med" type="none"/>
              <a:tailEnd len="med" w="med" type="none"/>
            </a:ln>
          </p:spPr>
        </p:cxnSp>
        <p:grpSp>
          <p:nvGrpSpPr>
            <p:cNvPr id="125" name="Google Shape;125;p1"/>
            <p:cNvGrpSpPr/>
            <p:nvPr/>
          </p:nvGrpSpPr>
          <p:grpSpPr>
            <a:xfrm>
              <a:off x="1296" y="773"/>
              <a:ext cx="141" cy="364"/>
              <a:chOff x="1296" y="773"/>
              <a:chExt cx="141" cy="364"/>
            </a:xfrm>
          </p:grpSpPr>
          <p:sp>
            <p:nvSpPr>
              <p:cNvPr id="126" name="Google Shape;126;p1"/>
              <p:cNvSpPr/>
              <p:nvPr/>
            </p:nvSpPr>
            <p:spPr>
              <a:xfrm>
                <a:off x="1296" y="773"/>
                <a:ext cx="141" cy="364"/>
              </a:xfrm>
              <a:custGeom>
                <a:rect b="b" l="l" r="r" t="t"/>
                <a:pathLst>
                  <a:path extrusionOk="0" h="364" w="141">
                    <a:moveTo>
                      <a:pt x="53" y="12"/>
                    </a:moveTo>
                    <a:lnTo>
                      <a:pt x="104" y="0"/>
                    </a:lnTo>
                    <a:lnTo>
                      <a:pt x="103" y="61"/>
                    </a:lnTo>
                    <a:lnTo>
                      <a:pt x="123" y="65"/>
                    </a:lnTo>
                    <a:lnTo>
                      <a:pt x="141" y="82"/>
                    </a:lnTo>
                    <a:lnTo>
                      <a:pt x="141" y="270"/>
                    </a:lnTo>
                    <a:lnTo>
                      <a:pt x="121" y="333"/>
                    </a:lnTo>
                    <a:lnTo>
                      <a:pt x="33" y="364"/>
                    </a:lnTo>
                    <a:lnTo>
                      <a:pt x="0" y="308"/>
                    </a:lnTo>
                    <a:lnTo>
                      <a:pt x="0" y="120"/>
                    </a:lnTo>
                    <a:lnTo>
                      <a:pt x="29" y="85"/>
                    </a:lnTo>
                    <a:lnTo>
                      <a:pt x="53" y="73"/>
                    </a:lnTo>
                    <a:lnTo>
                      <a:pt x="53" y="15"/>
                    </a:lnTo>
                  </a:path>
                </a:pathLst>
              </a:custGeom>
              <a:solidFill>
                <a:srgbClr val="FFCC99"/>
              </a:solidFill>
              <a:ln cap="rnd" cmpd="sng" w="1270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7" name="Google Shape;127;p1"/>
              <p:cNvSpPr/>
              <p:nvPr/>
            </p:nvSpPr>
            <p:spPr>
              <a:xfrm>
                <a:off x="1296" y="851"/>
                <a:ext cx="56" cy="283"/>
              </a:xfrm>
              <a:custGeom>
                <a:rect b="b" l="l" r="r" t="t"/>
                <a:pathLst>
                  <a:path extrusionOk="0" h="283" w="56">
                    <a:moveTo>
                      <a:pt x="0" y="230"/>
                    </a:moveTo>
                    <a:lnTo>
                      <a:pt x="36" y="283"/>
                    </a:lnTo>
                    <a:lnTo>
                      <a:pt x="56" y="277"/>
                    </a:lnTo>
                    <a:lnTo>
                      <a:pt x="56" y="0"/>
                    </a:lnTo>
                    <a:lnTo>
                      <a:pt x="36" y="6"/>
                    </a:lnTo>
                    <a:lnTo>
                      <a:pt x="0" y="45"/>
                    </a:lnTo>
                    <a:lnTo>
                      <a:pt x="0" y="230"/>
                    </a:lnTo>
                    <a:close/>
                  </a:path>
                </a:pathLst>
              </a:cu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sp>
        <p:nvSpPr>
          <p:cNvPr id="128" name="Google Shape;128;p1"/>
          <p:cNvSpPr/>
          <p:nvPr/>
        </p:nvSpPr>
        <p:spPr>
          <a:xfrm flipH="1">
            <a:off x="3777349" y="5452597"/>
            <a:ext cx="547764" cy="1386485"/>
          </a:xfrm>
          <a:custGeom>
            <a:rect b="b" l="l" r="r" t="t"/>
            <a:pathLst>
              <a:path extrusionOk="0" h="840" w="240">
                <a:moveTo>
                  <a:pt x="0" y="480"/>
                </a:moveTo>
                <a:lnTo>
                  <a:pt x="240" y="840"/>
                </a:lnTo>
                <a:lnTo>
                  <a:pt x="240" y="120"/>
                </a:lnTo>
                <a:lnTo>
                  <a:pt x="0" y="0"/>
                </a:lnTo>
                <a:lnTo>
                  <a:pt x="0" y="480"/>
                </a:lnTo>
                <a:close/>
              </a:path>
            </a:pathLst>
          </a:custGeom>
          <a:solidFill>
            <a:schemeClr val="accent1">
              <a:alpha val="57647"/>
            </a:scheme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9" name="Google Shape;129;p1"/>
          <p:cNvSpPr/>
          <p:nvPr/>
        </p:nvSpPr>
        <p:spPr>
          <a:xfrm>
            <a:off x="2947882" y="5452598"/>
            <a:ext cx="554340" cy="1386485"/>
          </a:xfrm>
          <a:custGeom>
            <a:rect b="b" l="l" r="r" t="t"/>
            <a:pathLst>
              <a:path extrusionOk="0" h="840" w="240">
                <a:moveTo>
                  <a:pt x="0" y="480"/>
                </a:moveTo>
                <a:lnTo>
                  <a:pt x="240" y="840"/>
                </a:lnTo>
                <a:lnTo>
                  <a:pt x="240" y="120"/>
                </a:lnTo>
                <a:lnTo>
                  <a:pt x="0" y="0"/>
                </a:lnTo>
                <a:lnTo>
                  <a:pt x="0" y="480"/>
                </a:lnTo>
                <a:close/>
              </a:path>
            </a:pathLst>
          </a:custGeom>
          <a:solidFill>
            <a:schemeClr val="accent1">
              <a:alpha val="57647"/>
            </a:scheme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130" name="Google Shape;130;p1"/>
          <p:cNvGrpSpPr/>
          <p:nvPr/>
        </p:nvGrpSpPr>
        <p:grpSpPr>
          <a:xfrm>
            <a:off x="398576" y="5372391"/>
            <a:ext cx="517526" cy="833438"/>
            <a:chOff x="69941" y="6781800"/>
            <a:chExt cx="517526" cy="833438"/>
          </a:xfrm>
        </p:grpSpPr>
        <p:sp>
          <p:nvSpPr>
            <p:cNvPr id="131" name="Google Shape;131;p1"/>
            <p:cNvSpPr/>
            <p:nvPr/>
          </p:nvSpPr>
          <p:spPr>
            <a:xfrm>
              <a:off x="341404" y="6943725"/>
              <a:ext cx="187325" cy="295275"/>
            </a:xfrm>
            <a:custGeom>
              <a:rect b="b" l="l" r="r" t="t"/>
              <a:pathLst>
                <a:path extrusionOk="0" h="369" w="246">
                  <a:moveTo>
                    <a:pt x="0" y="8"/>
                  </a:moveTo>
                  <a:lnTo>
                    <a:pt x="234" y="369"/>
                  </a:lnTo>
                  <a:lnTo>
                    <a:pt x="246" y="362"/>
                  </a:lnTo>
                  <a:lnTo>
                    <a:pt x="11" y="0"/>
                  </a:lnTo>
                  <a:lnTo>
                    <a:pt x="0" y="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2" name="Google Shape;132;p1"/>
            <p:cNvSpPr/>
            <p:nvPr/>
          </p:nvSpPr>
          <p:spPr>
            <a:xfrm>
              <a:off x="166779" y="7054850"/>
              <a:ext cx="192088" cy="301625"/>
            </a:xfrm>
            <a:custGeom>
              <a:rect b="b" l="l" r="r" t="t"/>
              <a:pathLst>
                <a:path extrusionOk="0" h="376" w="250">
                  <a:moveTo>
                    <a:pt x="0" y="7"/>
                  </a:moveTo>
                  <a:lnTo>
                    <a:pt x="238" y="376"/>
                  </a:lnTo>
                  <a:lnTo>
                    <a:pt x="250" y="369"/>
                  </a:lnTo>
                  <a:lnTo>
                    <a:pt x="11" y="0"/>
                  </a:lnTo>
                  <a:lnTo>
                    <a:pt x="0" y="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3" name="Google Shape;133;p1"/>
            <p:cNvSpPr/>
            <p:nvPr/>
          </p:nvSpPr>
          <p:spPr>
            <a:xfrm>
              <a:off x="149316" y="6869113"/>
              <a:ext cx="314325" cy="422275"/>
            </a:xfrm>
            <a:custGeom>
              <a:rect b="b" l="l" r="r" t="t"/>
              <a:pathLst>
                <a:path extrusionOk="0" h="526" w="410">
                  <a:moveTo>
                    <a:pt x="85" y="0"/>
                  </a:moveTo>
                  <a:lnTo>
                    <a:pt x="0" y="57"/>
                  </a:lnTo>
                  <a:lnTo>
                    <a:pt x="63" y="143"/>
                  </a:lnTo>
                  <a:lnTo>
                    <a:pt x="11" y="177"/>
                  </a:lnTo>
                  <a:lnTo>
                    <a:pt x="0" y="217"/>
                  </a:lnTo>
                  <a:lnTo>
                    <a:pt x="154" y="457"/>
                  </a:lnTo>
                  <a:lnTo>
                    <a:pt x="251" y="526"/>
                  </a:lnTo>
                  <a:lnTo>
                    <a:pt x="410" y="423"/>
                  </a:lnTo>
                  <a:lnTo>
                    <a:pt x="399" y="309"/>
                  </a:lnTo>
                  <a:lnTo>
                    <a:pt x="239" y="57"/>
                  </a:lnTo>
                  <a:lnTo>
                    <a:pt x="194" y="52"/>
                  </a:lnTo>
                  <a:lnTo>
                    <a:pt x="142" y="86"/>
                  </a:lnTo>
                  <a:lnTo>
                    <a:pt x="85" y="0"/>
                  </a:lnTo>
                  <a:close/>
                </a:path>
              </a:pathLst>
            </a:custGeom>
            <a:solidFill>
              <a:srgbClr val="FFCC99"/>
            </a:solidFill>
            <a:ln cap="rnd"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4" name="Google Shape;134;p1"/>
            <p:cNvSpPr/>
            <p:nvPr/>
          </p:nvSpPr>
          <p:spPr>
            <a:xfrm>
              <a:off x="341404" y="7218363"/>
              <a:ext cx="184150" cy="134938"/>
            </a:xfrm>
            <a:custGeom>
              <a:rect b="b" l="l" r="r" t="t"/>
              <a:pathLst>
                <a:path extrusionOk="0" h="169" w="242">
                  <a:moveTo>
                    <a:pt x="242" y="23"/>
                  </a:moveTo>
                  <a:lnTo>
                    <a:pt x="15" y="169"/>
                  </a:lnTo>
                  <a:lnTo>
                    <a:pt x="0" y="146"/>
                  </a:lnTo>
                  <a:lnTo>
                    <a:pt x="227" y="0"/>
                  </a:lnTo>
                  <a:lnTo>
                    <a:pt x="242" y="2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5" name="Google Shape;135;p1"/>
            <p:cNvSpPr/>
            <p:nvPr/>
          </p:nvSpPr>
          <p:spPr>
            <a:xfrm>
              <a:off x="435066" y="7286625"/>
              <a:ext cx="128588" cy="201613"/>
            </a:xfrm>
            <a:custGeom>
              <a:rect b="b" l="l" r="r" t="t"/>
              <a:pathLst>
                <a:path extrusionOk="0" h="253" w="169">
                  <a:moveTo>
                    <a:pt x="0" y="8"/>
                  </a:moveTo>
                  <a:lnTo>
                    <a:pt x="157" y="253"/>
                  </a:lnTo>
                  <a:lnTo>
                    <a:pt x="169" y="246"/>
                  </a:lnTo>
                  <a:lnTo>
                    <a:pt x="11" y="0"/>
                  </a:lnTo>
                  <a:lnTo>
                    <a:pt x="0" y="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6" name="Google Shape;136;p1"/>
            <p:cNvSpPr/>
            <p:nvPr/>
          </p:nvSpPr>
          <p:spPr>
            <a:xfrm>
              <a:off x="516029" y="7443788"/>
              <a:ext cx="71438" cy="69850"/>
            </a:xfrm>
            <a:custGeom>
              <a:rect b="b" l="l" r="r" t="t"/>
              <a:pathLst>
                <a:path extrusionOk="0" h="88" w="93">
                  <a:moveTo>
                    <a:pt x="93" y="50"/>
                  </a:moveTo>
                  <a:lnTo>
                    <a:pt x="35" y="88"/>
                  </a:lnTo>
                  <a:lnTo>
                    <a:pt x="0" y="38"/>
                  </a:lnTo>
                  <a:lnTo>
                    <a:pt x="58" y="0"/>
                  </a:lnTo>
                  <a:lnTo>
                    <a:pt x="93" y="5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7" name="Google Shape;137;p1"/>
            <p:cNvSpPr/>
            <p:nvPr/>
          </p:nvSpPr>
          <p:spPr>
            <a:xfrm>
              <a:off x="308066" y="7589838"/>
              <a:ext cx="211138" cy="2540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sz="1800" u="none">
                <a:solidFill>
                  <a:schemeClr val="dk1"/>
                </a:solidFill>
                <a:latin typeface="Arial"/>
                <a:ea typeface="Arial"/>
                <a:cs typeface="Arial"/>
                <a:sym typeface="Arial"/>
              </a:endParaRPr>
            </a:p>
          </p:txBody>
        </p:sp>
        <p:sp>
          <p:nvSpPr>
            <p:cNvPr id="138" name="Google Shape;138;p1"/>
            <p:cNvSpPr/>
            <p:nvPr/>
          </p:nvSpPr>
          <p:spPr>
            <a:xfrm>
              <a:off x="404904" y="7283450"/>
              <a:ext cx="23813" cy="263525"/>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sz="1800" u="none">
                <a:solidFill>
                  <a:schemeClr val="dk1"/>
                </a:solidFill>
                <a:latin typeface="Arial"/>
                <a:ea typeface="Arial"/>
                <a:cs typeface="Arial"/>
                <a:sym typeface="Arial"/>
              </a:endParaRPr>
            </a:p>
          </p:txBody>
        </p:sp>
        <p:sp>
          <p:nvSpPr>
            <p:cNvPr id="139" name="Google Shape;139;p1"/>
            <p:cNvSpPr/>
            <p:nvPr/>
          </p:nvSpPr>
          <p:spPr>
            <a:xfrm>
              <a:off x="320766" y="7539038"/>
              <a:ext cx="31750" cy="57150"/>
            </a:xfrm>
            <a:custGeom>
              <a:rect b="b" l="l" r="r" t="t"/>
              <a:pathLst>
                <a:path extrusionOk="0" h="73" w="42">
                  <a:moveTo>
                    <a:pt x="42" y="4"/>
                  </a:moveTo>
                  <a:lnTo>
                    <a:pt x="11" y="73"/>
                  </a:lnTo>
                  <a:lnTo>
                    <a:pt x="0" y="69"/>
                  </a:lnTo>
                  <a:lnTo>
                    <a:pt x="31" y="0"/>
                  </a:lnTo>
                  <a:lnTo>
                    <a:pt x="42" y="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0" name="Google Shape;140;p1"/>
            <p:cNvSpPr/>
            <p:nvPr/>
          </p:nvSpPr>
          <p:spPr>
            <a:xfrm>
              <a:off x="487454" y="7545388"/>
              <a:ext cx="31750" cy="50800"/>
            </a:xfrm>
            <a:custGeom>
              <a:rect b="b" l="l" r="r" t="t"/>
              <a:pathLst>
                <a:path extrusionOk="0" h="65" w="42">
                  <a:moveTo>
                    <a:pt x="0" y="3"/>
                  </a:moveTo>
                  <a:lnTo>
                    <a:pt x="31" y="65"/>
                  </a:lnTo>
                  <a:lnTo>
                    <a:pt x="42" y="61"/>
                  </a:lnTo>
                  <a:lnTo>
                    <a:pt x="11" y="0"/>
                  </a:lnTo>
                  <a:lnTo>
                    <a:pt x="0" y="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1" name="Google Shape;141;p1"/>
            <p:cNvSpPr/>
            <p:nvPr/>
          </p:nvSpPr>
          <p:spPr>
            <a:xfrm>
              <a:off x="346166" y="7542213"/>
              <a:ext cx="149225" cy="11113"/>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sz="1800" u="none">
                <a:solidFill>
                  <a:schemeClr val="dk1"/>
                </a:solidFill>
                <a:latin typeface="Arial"/>
                <a:ea typeface="Arial"/>
                <a:cs typeface="Arial"/>
                <a:sym typeface="Arial"/>
              </a:endParaRPr>
            </a:p>
          </p:txBody>
        </p:sp>
        <p:sp>
          <p:nvSpPr>
            <p:cNvPr id="142" name="Google Shape;142;p1"/>
            <p:cNvSpPr/>
            <p:nvPr/>
          </p:nvSpPr>
          <p:spPr>
            <a:xfrm>
              <a:off x="87404" y="6802438"/>
              <a:ext cx="139700" cy="130175"/>
            </a:xfrm>
            <a:custGeom>
              <a:rect b="b" l="l" r="r" t="t"/>
              <a:pathLst>
                <a:path extrusionOk="0" h="163" w="183">
                  <a:moveTo>
                    <a:pt x="183" y="0"/>
                  </a:moveTo>
                  <a:lnTo>
                    <a:pt x="164" y="2"/>
                  </a:lnTo>
                  <a:lnTo>
                    <a:pt x="147" y="4"/>
                  </a:lnTo>
                  <a:lnTo>
                    <a:pt x="129" y="7"/>
                  </a:lnTo>
                  <a:lnTo>
                    <a:pt x="112" y="12"/>
                  </a:lnTo>
                  <a:lnTo>
                    <a:pt x="98" y="19"/>
                  </a:lnTo>
                  <a:lnTo>
                    <a:pt x="82" y="27"/>
                  </a:lnTo>
                  <a:lnTo>
                    <a:pt x="69" y="36"/>
                  </a:lnTo>
                  <a:lnTo>
                    <a:pt x="55" y="47"/>
                  </a:lnTo>
                  <a:lnTo>
                    <a:pt x="43" y="58"/>
                  </a:lnTo>
                  <a:lnTo>
                    <a:pt x="32" y="71"/>
                  </a:lnTo>
                  <a:lnTo>
                    <a:pt x="23" y="84"/>
                  </a:lnTo>
                  <a:lnTo>
                    <a:pt x="16" y="98"/>
                  </a:lnTo>
                  <a:lnTo>
                    <a:pt x="9" y="113"/>
                  </a:lnTo>
                  <a:lnTo>
                    <a:pt x="4" y="129"/>
                  </a:lnTo>
                  <a:lnTo>
                    <a:pt x="2" y="144"/>
                  </a:lnTo>
                  <a:lnTo>
                    <a:pt x="1" y="162"/>
                  </a:lnTo>
                  <a:lnTo>
                    <a:pt x="0" y="162"/>
                  </a:lnTo>
                  <a:lnTo>
                    <a:pt x="1" y="163"/>
                  </a:lnTo>
                </a:path>
              </a:pathLst>
            </a:custGeom>
            <a:noFill/>
            <a:ln cap="flat"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143" name="Google Shape;143;p1"/>
            <p:cNvGrpSpPr/>
            <p:nvPr/>
          </p:nvGrpSpPr>
          <p:grpSpPr>
            <a:xfrm>
              <a:off x="204879" y="6781800"/>
              <a:ext cx="31750" cy="52388"/>
              <a:chOff x="2171" y="891"/>
              <a:chExt cx="42" cy="66"/>
            </a:xfrm>
          </p:grpSpPr>
          <p:cxnSp>
            <p:nvCxnSpPr>
              <p:cNvPr id="144" name="Google Shape;144;p1"/>
              <p:cNvCxnSpPr/>
              <p:nvPr/>
            </p:nvCxnSpPr>
            <p:spPr>
              <a:xfrm flipH="1">
                <a:off x="2183" y="920"/>
                <a:ext cx="28" cy="37"/>
              </a:xfrm>
              <a:prstGeom prst="straightConnector1">
                <a:avLst/>
              </a:prstGeom>
              <a:noFill/>
              <a:ln cap="flat" cmpd="sng" w="12700">
                <a:solidFill>
                  <a:srgbClr val="000000"/>
                </a:solidFill>
                <a:prstDash val="solid"/>
                <a:round/>
                <a:headEnd len="med" w="med" type="none"/>
                <a:tailEnd len="med" w="med" type="none"/>
              </a:ln>
            </p:spPr>
          </p:cxnSp>
          <p:cxnSp>
            <p:nvCxnSpPr>
              <p:cNvPr id="145" name="Google Shape;145;p1"/>
              <p:cNvCxnSpPr/>
              <p:nvPr/>
            </p:nvCxnSpPr>
            <p:spPr>
              <a:xfrm rot="10800000">
                <a:off x="2171" y="891"/>
                <a:ext cx="42" cy="29"/>
              </a:xfrm>
              <a:prstGeom prst="straightConnector1">
                <a:avLst/>
              </a:prstGeom>
              <a:noFill/>
              <a:ln cap="flat" cmpd="sng" w="12700">
                <a:solidFill>
                  <a:srgbClr val="000000"/>
                </a:solidFill>
                <a:prstDash val="solid"/>
                <a:round/>
                <a:headEnd len="med" w="med" type="none"/>
                <a:tailEnd len="med" w="med" type="none"/>
              </a:ln>
            </p:spPr>
          </p:cxnSp>
        </p:grpSp>
        <p:grpSp>
          <p:nvGrpSpPr>
            <p:cNvPr id="146" name="Google Shape;146;p1"/>
            <p:cNvGrpSpPr/>
            <p:nvPr/>
          </p:nvGrpSpPr>
          <p:grpSpPr>
            <a:xfrm>
              <a:off x="69941" y="6905625"/>
              <a:ext cx="50800" cy="34925"/>
              <a:chOff x="1995" y="1046"/>
              <a:chExt cx="66" cy="44"/>
            </a:xfrm>
          </p:grpSpPr>
          <p:cxnSp>
            <p:nvCxnSpPr>
              <p:cNvPr id="147" name="Google Shape;147;p1"/>
              <p:cNvCxnSpPr/>
              <p:nvPr/>
            </p:nvCxnSpPr>
            <p:spPr>
              <a:xfrm flipH="1" rot="10800000">
                <a:off x="2019" y="1066"/>
                <a:ext cx="42" cy="23"/>
              </a:xfrm>
              <a:prstGeom prst="straightConnector1">
                <a:avLst/>
              </a:prstGeom>
              <a:noFill/>
              <a:ln cap="flat" cmpd="sng" w="12700">
                <a:solidFill>
                  <a:srgbClr val="000000"/>
                </a:solidFill>
                <a:prstDash val="solid"/>
                <a:round/>
                <a:headEnd len="med" w="med" type="none"/>
                <a:tailEnd len="med" w="med" type="none"/>
              </a:ln>
            </p:spPr>
          </p:cxnSp>
          <p:cxnSp>
            <p:nvCxnSpPr>
              <p:cNvPr id="148" name="Google Shape;148;p1"/>
              <p:cNvCxnSpPr/>
              <p:nvPr/>
            </p:nvCxnSpPr>
            <p:spPr>
              <a:xfrm rot="10800000">
                <a:off x="1995" y="1046"/>
                <a:ext cx="25" cy="44"/>
              </a:xfrm>
              <a:prstGeom prst="straightConnector1">
                <a:avLst/>
              </a:prstGeom>
              <a:noFill/>
              <a:ln cap="flat" cmpd="sng" w="12700">
                <a:solidFill>
                  <a:srgbClr val="000000"/>
                </a:solidFill>
                <a:prstDash val="solid"/>
                <a:round/>
                <a:headEnd len="med" w="med" type="none"/>
                <a:tailEnd len="med" w="med" type="none"/>
              </a:ln>
            </p:spPr>
          </p:cxnSp>
        </p:grpSp>
        <p:sp>
          <p:nvSpPr>
            <p:cNvPr id="149" name="Google Shape;149;p1"/>
            <p:cNvSpPr/>
            <p:nvPr/>
          </p:nvSpPr>
          <p:spPr>
            <a:xfrm>
              <a:off x="87404" y="6802438"/>
              <a:ext cx="139700" cy="130175"/>
            </a:xfrm>
            <a:custGeom>
              <a:rect b="b" l="l" r="r" t="t"/>
              <a:pathLst>
                <a:path extrusionOk="0" h="163" w="183">
                  <a:moveTo>
                    <a:pt x="183" y="0"/>
                  </a:moveTo>
                  <a:lnTo>
                    <a:pt x="164" y="2"/>
                  </a:lnTo>
                  <a:lnTo>
                    <a:pt x="147" y="4"/>
                  </a:lnTo>
                  <a:lnTo>
                    <a:pt x="129" y="7"/>
                  </a:lnTo>
                  <a:lnTo>
                    <a:pt x="112" y="12"/>
                  </a:lnTo>
                  <a:lnTo>
                    <a:pt x="98" y="19"/>
                  </a:lnTo>
                  <a:lnTo>
                    <a:pt x="82" y="27"/>
                  </a:lnTo>
                  <a:lnTo>
                    <a:pt x="69" y="36"/>
                  </a:lnTo>
                  <a:lnTo>
                    <a:pt x="55" y="47"/>
                  </a:lnTo>
                  <a:lnTo>
                    <a:pt x="43" y="58"/>
                  </a:lnTo>
                  <a:lnTo>
                    <a:pt x="32" y="71"/>
                  </a:lnTo>
                  <a:lnTo>
                    <a:pt x="23" y="84"/>
                  </a:lnTo>
                  <a:lnTo>
                    <a:pt x="16" y="98"/>
                  </a:lnTo>
                  <a:lnTo>
                    <a:pt x="9" y="113"/>
                  </a:lnTo>
                  <a:lnTo>
                    <a:pt x="4" y="129"/>
                  </a:lnTo>
                  <a:lnTo>
                    <a:pt x="2" y="144"/>
                  </a:lnTo>
                  <a:lnTo>
                    <a:pt x="1" y="162"/>
                  </a:lnTo>
                  <a:lnTo>
                    <a:pt x="0" y="162"/>
                  </a:lnTo>
                  <a:lnTo>
                    <a:pt x="1" y="163"/>
                  </a:lnTo>
                </a:path>
              </a:pathLst>
            </a:custGeom>
            <a:noFill/>
            <a:ln cap="flat"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150" name="Google Shape;150;p1"/>
            <p:cNvCxnSpPr/>
            <p:nvPr/>
          </p:nvCxnSpPr>
          <p:spPr>
            <a:xfrm flipH="1">
              <a:off x="214404" y="6805613"/>
              <a:ext cx="20638" cy="28575"/>
            </a:xfrm>
            <a:prstGeom prst="straightConnector1">
              <a:avLst/>
            </a:prstGeom>
            <a:noFill/>
            <a:ln cap="flat" cmpd="sng" w="12700">
              <a:solidFill>
                <a:srgbClr val="000000"/>
              </a:solidFill>
              <a:prstDash val="solid"/>
              <a:round/>
              <a:headEnd len="med" w="med" type="none"/>
              <a:tailEnd len="med" w="med" type="none"/>
            </a:ln>
          </p:spPr>
        </p:cxnSp>
        <p:cxnSp>
          <p:nvCxnSpPr>
            <p:cNvPr id="151" name="Google Shape;151;p1"/>
            <p:cNvCxnSpPr/>
            <p:nvPr/>
          </p:nvCxnSpPr>
          <p:spPr>
            <a:xfrm rot="10800000">
              <a:off x="204879" y="6781800"/>
              <a:ext cx="31750" cy="23813"/>
            </a:xfrm>
            <a:prstGeom prst="straightConnector1">
              <a:avLst/>
            </a:prstGeom>
            <a:noFill/>
            <a:ln cap="flat" cmpd="sng" w="12700">
              <a:solidFill>
                <a:srgbClr val="000000"/>
              </a:solidFill>
              <a:prstDash val="solid"/>
              <a:round/>
              <a:headEnd len="med" w="med" type="none"/>
              <a:tailEnd len="med" w="med" type="none"/>
            </a:ln>
          </p:spPr>
        </p:cxnSp>
        <p:cxnSp>
          <p:nvCxnSpPr>
            <p:cNvPr id="152" name="Google Shape;152;p1"/>
            <p:cNvCxnSpPr/>
            <p:nvPr/>
          </p:nvCxnSpPr>
          <p:spPr>
            <a:xfrm flipH="1">
              <a:off x="214404" y="6805613"/>
              <a:ext cx="20638" cy="28575"/>
            </a:xfrm>
            <a:prstGeom prst="straightConnector1">
              <a:avLst/>
            </a:prstGeom>
            <a:noFill/>
            <a:ln cap="flat" cmpd="sng" w="12700">
              <a:solidFill>
                <a:srgbClr val="000000"/>
              </a:solidFill>
              <a:prstDash val="solid"/>
              <a:round/>
              <a:headEnd len="med" w="med" type="none"/>
              <a:tailEnd len="med" w="med" type="none"/>
            </a:ln>
          </p:spPr>
        </p:cxnSp>
        <p:cxnSp>
          <p:nvCxnSpPr>
            <p:cNvPr id="153" name="Google Shape;153;p1"/>
            <p:cNvCxnSpPr/>
            <p:nvPr/>
          </p:nvCxnSpPr>
          <p:spPr>
            <a:xfrm rot="10800000">
              <a:off x="204879" y="6781800"/>
              <a:ext cx="31750" cy="23813"/>
            </a:xfrm>
            <a:prstGeom prst="straightConnector1">
              <a:avLst/>
            </a:prstGeom>
            <a:noFill/>
            <a:ln cap="flat" cmpd="sng" w="12700">
              <a:solidFill>
                <a:srgbClr val="000000"/>
              </a:solidFill>
              <a:prstDash val="solid"/>
              <a:round/>
              <a:headEnd len="med" w="med" type="none"/>
              <a:tailEnd len="med" w="med" type="none"/>
            </a:ln>
          </p:spPr>
        </p:cxnSp>
        <p:grpSp>
          <p:nvGrpSpPr>
            <p:cNvPr id="154" name="Google Shape;154;p1"/>
            <p:cNvGrpSpPr/>
            <p:nvPr/>
          </p:nvGrpSpPr>
          <p:grpSpPr>
            <a:xfrm>
              <a:off x="69941" y="6905625"/>
              <a:ext cx="50800" cy="34925"/>
              <a:chOff x="1995" y="1046"/>
              <a:chExt cx="66" cy="44"/>
            </a:xfrm>
          </p:grpSpPr>
          <p:cxnSp>
            <p:nvCxnSpPr>
              <p:cNvPr id="155" name="Google Shape;155;p1"/>
              <p:cNvCxnSpPr/>
              <p:nvPr/>
            </p:nvCxnSpPr>
            <p:spPr>
              <a:xfrm flipH="1" rot="10800000">
                <a:off x="2019" y="1066"/>
                <a:ext cx="42" cy="23"/>
              </a:xfrm>
              <a:prstGeom prst="straightConnector1">
                <a:avLst/>
              </a:prstGeom>
              <a:noFill/>
              <a:ln cap="flat" cmpd="sng" w="12700">
                <a:solidFill>
                  <a:srgbClr val="000000"/>
                </a:solidFill>
                <a:prstDash val="solid"/>
                <a:round/>
                <a:headEnd len="med" w="med" type="none"/>
                <a:tailEnd len="med" w="med" type="none"/>
              </a:ln>
            </p:spPr>
          </p:cxnSp>
          <p:cxnSp>
            <p:nvCxnSpPr>
              <p:cNvPr id="156" name="Google Shape;156;p1"/>
              <p:cNvCxnSpPr/>
              <p:nvPr/>
            </p:nvCxnSpPr>
            <p:spPr>
              <a:xfrm rot="10800000">
                <a:off x="1995" y="1046"/>
                <a:ext cx="25" cy="44"/>
              </a:xfrm>
              <a:prstGeom prst="straightConnector1">
                <a:avLst/>
              </a:prstGeom>
              <a:noFill/>
              <a:ln cap="flat" cmpd="sng" w="12700">
                <a:solidFill>
                  <a:srgbClr val="000000"/>
                </a:solidFill>
                <a:prstDash val="solid"/>
                <a:round/>
                <a:headEnd len="med" w="med" type="none"/>
                <a:tailEnd len="med" w="med" type="none"/>
              </a:ln>
            </p:spPr>
          </p:cxnSp>
          <p:cxnSp>
            <p:nvCxnSpPr>
              <p:cNvPr id="157" name="Google Shape;157;p1"/>
              <p:cNvCxnSpPr/>
              <p:nvPr/>
            </p:nvCxnSpPr>
            <p:spPr>
              <a:xfrm flipH="1" rot="10800000">
                <a:off x="2019" y="1066"/>
                <a:ext cx="42" cy="23"/>
              </a:xfrm>
              <a:prstGeom prst="straightConnector1">
                <a:avLst/>
              </a:prstGeom>
              <a:noFill/>
              <a:ln cap="flat" cmpd="sng" w="12700">
                <a:solidFill>
                  <a:srgbClr val="000000"/>
                </a:solidFill>
                <a:prstDash val="solid"/>
                <a:round/>
                <a:headEnd len="med" w="med" type="none"/>
                <a:tailEnd len="med" w="med" type="none"/>
              </a:ln>
            </p:spPr>
          </p:cxnSp>
          <p:cxnSp>
            <p:nvCxnSpPr>
              <p:cNvPr id="158" name="Google Shape;158;p1"/>
              <p:cNvCxnSpPr/>
              <p:nvPr/>
            </p:nvCxnSpPr>
            <p:spPr>
              <a:xfrm rot="10800000">
                <a:off x="1995" y="1046"/>
                <a:ext cx="25" cy="44"/>
              </a:xfrm>
              <a:prstGeom prst="straightConnector1">
                <a:avLst/>
              </a:prstGeom>
              <a:noFill/>
              <a:ln cap="flat" cmpd="sng" w="12700">
                <a:solidFill>
                  <a:srgbClr val="000000"/>
                </a:solidFill>
                <a:prstDash val="solid"/>
                <a:round/>
                <a:headEnd len="med" w="med" type="none"/>
                <a:tailEnd len="med" w="med" type="none"/>
              </a:ln>
            </p:spPr>
          </p:cxnSp>
        </p:grpSp>
      </p:grpSp>
      <p:grpSp>
        <p:nvGrpSpPr>
          <p:cNvPr id="159" name="Google Shape;159;p1"/>
          <p:cNvGrpSpPr/>
          <p:nvPr/>
        </p:nvGrpSpPr>
        <p:grpSpPr>
          <a:xfrm>
            <a:off x="680413" y="5046083"/>
            <a:ext cx="393700" cy="1271588"/>
            <a:chOff x="2901" y="4325"/>
            <a:chExt cx="236" cy="690"/>
          </a:xfrm>
        </p:grpSpPr>
        <p:sp>
          <p:nvSpPr>
            <p:cNvPr id="160" name="Google Shape;160;p1"/>
            <p:cNvSpPr/>
            <p:nvPr/>
          </p:nvSpPr>
          <p:spPr>
            <a:xfrm>
              <a:off x="2901" y="4625"/>
              <a:ext cx="236" cy="390"/>
            </a:xfrm>
            <a:prstGeom prst="can">
              <a:avLst>
                <a:gd fmla="val 41314" name="adj"/>
              </a:avLst>
            </a:prstGeom>
            <a:solidFill>
              <a:srgbClr val="73D9F1">
                <a:alpha val="49803"/>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sz="1800" u="none">
                <a:solidFill>
                  <a:schemeClr val="dk1"/>
                </a:solidFill>
                <a:latin typeface="Arial"/>
                <a:ea typeface="Arial"/>
                <a:cs typeface="Arial"/>
                <a:sym typeface="Arial"/>
              </a:endParaRPr>
            </a:p>
          </p:txBody>
        </p:sp>
        <p:sp>
          <p:nvSpPr>
            <p:cNvPr id="161" name="Google Shape;161;p1"/>
            <p:cNvSpPr/>
            <p:nvPr/>
          </p:nvSpPr>
          <p:spPr>
            <a:xfrm>
              <a:off x="2901" y="4325"/>
              <a:ext cx="236" cy="390"/>
            </a:xfrm>
            <a:prstGeom prst="can">
              <a:avLst>
                <a:gd fmla="val 41314" name="adj"/>
              </a:avLst>
            </a:prstGeom>
            <a:solidFill>
              <a:srgbClr val="73D9F1">
                <a:alpha val="49803"/>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sz="1800" u="none">
                <a:solidFill>
                  <a:schemeClr val="dk1"/>
                </a:solidFill>
                <a:latin typeface="Arial"/>
                <a:ea typeface="Arial"/>
                <a:cs typeface="Arial"/>
                <a:sym typeface="Arial"/>
              </a:endParaRPr>
            </a:p>
          </p:txBody>
        </p:sp>
      </p:grpSp>
      <p:grpSp>
        <p:nvGrpSpPr>
          <p:cNvPr id="162" name="Google Shape;162;p1"/>
          <p:cNvGrpSpPr/>
          <p:nvPr/>
        </p:nvGrpSpPr>
        <p:grpSpPr>
          <a:xfrm>
            <a:off x="1091320" y="4938832"/>
            <a:ext cx="393700" cy="1271588"/>
            <a:chOff x="2901" y="4325"/>
            <a:chExt cx="236" cy="690"/>
          </a:xfrm>
        </p:grpSpPr>
        <p:sp>
          <p:nvSpPr>
            <p:cNvPr id="163" name="Google Shape;163;p1"/>
            <p:cNvSpPr/>
            <p:nvPr/>
          </p:nvSpPr>
          <p:spPr>
            <a:xfrm>
              <a:off x="2901" y="4625"/>
              <a:ext cx="236" cy="390"/>
            </a:xfrm>
            <a:prstGeom prst="can">
              <a:avLst>
                <a:gd fmla="val 41314" name="adj"/>
              </a:avLst>
            </a:prstGeom>
            <a:solidFill>
              <a:srgbClr val="73D9F1">
                <a:alpha val="49803"/>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sz="1800" u="none">
                <a:solidFill>
                  <a:schemeClr val="dk1"/>
                </a:solidFill>
                <a:latin typeface="Arial"/>
                <a:ea typeface="Arial"/>
                <a:cs typeface="Arial"/>
                <a:sym typeface="Arial"/>
              </a:endParaRPr>
            </a:p>
          </p:txBody>
        </p:sp>
        <p:sp>
          <p:nvSpPr>
            <p:cNvPr id="164" name="Google Shape;164;p1"/>
            <p:cNvSpPr/>
            <p:nvPr/>
          </p:nvSpPr>
          <p:spPr>
            <a:xfrm>
              <a:off x="2901" y="4325"/>
              <a:ext cx="236" cy="390"/>
            </a:xfrm>
            <a:prstGeom prst="can">
              <a:avLst>
                <a:gd fmla="val 41314" name="adj"/>
              </a:avLst>
            </a:prstGeom>
            <a:solidFill>
              <a:srgbClr val="73D9F1">
                <a:alpha val="49803"/>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sz="1800" u="none">
                <a:solidFill>
                  <a:schemeClr val="dk1"/>
                </a:solidFill>
                <a:latin typeface="Arial"/>
                <a:ea typeface="Arial"/>
                <a:cs typeface="Arial"/>
                <a:sym typeface="Arial"/>
              </a:endParaRPr>
            </a:p>
          </p:txBody>
        </p:sp>
      </p:grpSp>
      <p:grpSp>
        <p:nvGrpSpPr>
          <p:cNvPr id="165" name="Google Shape;165;p1"/>
          <p:cNvGrpSpPr/>
          <p:nvPr/>
        </p:nvGrpSpPr>
        <p:grpSpPr>
          <a:xfrm>
            <a:off x="3666939" y="2770820"/>
            <a:ext cx="287338" cy="787400"/>
            <a:chOff x="1756" y="2113"/>
            <a:chExt cx="181" cy="499"/>
          </a:xfrm>
        </p:grpSpPr>
        <p:cxnSp>
          <p:nvCxnSpPr>
            <p:cNvPr id="166" name="Google Shape;166;p1"/>
            <p:cNvCxnSpPr/>
            <p:nvPr/>
          </p:nvCxnSpPr>
          <p:spPr>
            <a:xfrm>
              <a:off x="1766" y="2358"/>
              <a:ext cx="0" cy="254"/>
            </a:xfrm>
            <a:prstGeom prst="straightConnector1">
              <a:avLst/>
            </a:prstGeom>
            <a:noFill/>
            <a:ln cap="flat" cmpd="sng" w="28575">
              <a:solidFill>
                <a:schemeClr val="dk1"/>
              </a:solidFill>
              <a:prstDash val="solid"/>
              <a:round/>
              <a:headEnd len="med" w="med" type="none"/>
              <a:tailEnd len="med" w="med" type="none"/>
            </a:ln>
          </p:spPr>
        </p:cxnSp>
        <p:cxnSp>
          <p:nvCxnSpPr>
            <p:cNvPr id="167" name="Google Shape;167;p1"/>
            <p:cNvCxnSpPr/>
            <p:nvPr/>
          </p:nvCxnSpPr>
          <p:spPr>
            <a:xfrm>
              <a:off x="1929" y="2358"/>
              <a:ext cx="0" cy="254"/>
            </a:xfrm>
            <a:prstGeom prst="straightConnector1">
              <a:avLst/>
            </a:prstGeom>
            <a:noFill/>
            <a:ln cap="flat" cmpd="sng" w="28575">
              <a:solidFill>
                <a:schemeClr val="dk1"/>
              </a:solidFill>
              <a:prstDash val="solid"/>
              <a:round/>
              <a:headEnd len="med" w="med" type="none"/>
              <a:tailEnd len="med" w="med" type="none"/>
            </a:ln>
          </p:spPr>
        </p:cxnSp>
        <p:grpSp>
          <p:nvGrpSpPr>
            <p:cNvPr id="168" name="Google Shape;168;p1"/>
            <p:cNvGrpSpPr/>
            <p:nvPr/>
          </p:nvGrpSpPr>
          <p:grpSpPr>
            <a:xfrm>
              <a:off x="1756" y="2113"/>
              <a:ext cx="181" cy="333"/>
              <a:chOff x="1756" y="2113"/>
              <a:chExt cx="181" cy="333"/>
            </a:xfrm>
          </p:grpSpPr>
          <p:sp>
            <p:nvSpPr>
              <p:cNvPr id="169" name="Google Shape;169;p1"/>
              <p:cNvSpPr/>
              <p:nvPr/>
            </p:nvSpPr>
            <p:spPr>
              <a:xfrm>
                <a:off x="1756" y="2113"/>
                <a:ext cx="181" cy="333"/>
              </a:xfrm>
              <a:custGeom>
                <a:rect b="b" l="l" r="r" t="t"/>
                <a:pathLst>
                  <a:path extrusionOk="0" h="517" w="27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cap="rnd" cmpd="sng" w="1270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0" name="Google Shape;170;p1"/>
              <p:cNvSpPr/>
              <p:nvPr/>
            </p:nvSpPr>
            <p:spPr>
              <a:xfrm>
                <a:off x="1881" y="2181"/>
                <a:ext cx="56" cy="264"/>
              </a:xfrm>
              <a:custGeom>
                <a:rect b="b" l="l" r="r" t="t"/>
                <a:pathLst>
                  <a:path extrusionOk="0" h="264" w="56">
                    <a:moveTo>
                      <a:pt x="0" y="3"/>
                    </a:moveTo>
                    <a:lnTo>
                      <a:pt x="0" y="264"/>
                    </a:lnTo>
                    <a:lnTo>
                      <a:pt x="21" y="264"/>
                    </a:lnTo>
                    <a:lnTo>
                      <a:pt x="56" y="200"/>
                    </a:lnTo>
                    <a:lnTo>
                      <a:pt x="56" y="23"/>
                    </a:lnTo>
                    <a:lnTo>
                      <a:pt x="21" y="0"/>
                    </a:lnTo>
                    <a:lnTo>
                      <a:pt x="0" y="3"/>
                    </a:lnTo>
                    <a:close/>
                  </a:path>
                </a:pathLst>
              </a:cu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1" name="Google Shape;171;p1"/>
              <p:cNvSpPr/>
              <p:nvPr/>
            </p:nvSpPr>
            <p:spPr>
              <a:xfrm flipH="1">
                <a:off x="1759" y="2179"/>
                <a:ext cx="56" cy="264"/>
              </a:xfrm>
              <a:custGeom>
                <a:rect b="b" l="l" r="r" t="t"/>
                <a:pathLst>
                  <a:path extrusionOk="0" h="264" w="56">
                    <a:moveTo>
                      <a:pt x="0" y="3"/>
                    </a:moveTo>
                    <a:lnTo>
                      <a:pt x="0" y="264"/>
                    </a:lnTo>
                    <a:lnTo>
                      <a:pt x="21" y="264"/>
                    </a:lnTo>
                    <a:lnTo>
                      <a:pt x="56" y="200"/>
                    </a:lnTo>
                    <a:lnTo>
                      <a:pt x="56" y="23"/>
                    </a:lnTo>
                    <a:lnTo>
                      <a:pt x="21" y="0"/>
                    </a:lnTo>
                    <a:lnTo>
                      <a:pt x="0" y="3"/>
                    </a:lnTo>
                    <a:close/>
                  </a:path>
                </a:pathLst>
              </a:cu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grpSp>
        <p:nvGrpSpPr>
          <p:cNvPr id="172" name="Google Shape;172;p1"/>
          <p:cNvGrpSpPr/>
          <p:nvPr/>
        </p:nvGrpSpPr>
        <p:grpSpPr>
          <a:xfrm>
            <a:off x="3464463" y="3848417"/>
            <a:ext cx="180505" cy="405669"/>
            <a:chOff x="1905011" y="3102796"/>
            <a:chExt cx="180505" cy="405669"/>
          </a:xfrm>
        </p:grpSpPr>
        <p:sp>
          <p:nvSpPr>
            <p:cNvPr id="173" name="Google Shape;173;p1"/>
            <p:cNvSpPr/>
            <p:nvPr/>
          </p:nvSpPr>
          <p:spPr>
            <a:xfrm>
              <a:off x="1905011" y="3102796"/>
              <a:ext cx="180505" cy="160356"/>
            </a:xfrm>
            <a:prstGeom prst="ellipse">
              <a:avLst/>
            </a:prstGeom>
            <a:solidFill>
              <a:schemeClr val="lt1"/>
            </a:solidFill>
            <a:ln cap="flat" cmpd="sng" w="9525">
              <a:solidFill>
                <a:schemeClr val="dk1"/>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1800" u="none">
                <a:solidFill>
                  <a:schemeClr val="lt1"/>
                </a:solidFill>
                <a:latin typeface="Arial"/>
                <a:ea typeface="Arial"/>
                <a:cs typeface="Arial"/>
                <a:sym typeface="Arial"/>
              </a:endParaRPr>
            </a:p>
          </p:txBody>
        </p:sp>
        <p:cxnSp>
          <p:nvCxnSpPr>
            <p:cNvPr id="174" name="Google Shape;174;p1"/>
            <p:cNvCxnSpPr/>
            <p:nvPr/>
          </p:nvCxnSpPr>
          <p:spPr>
            <a:xfrm rot="10800000">
              <a:off x="1995680" y="3259231"/>
              <a:ext cx="1" cy="249234"/>
            </a:xfrm>
            <a:prstGeom prst="straightConnector1">
              <a:avLst/>
            </a:prstGeom>
            <a:noFill/>
            <a:ln cap="flat" cmpd="sng" w="25400">
              <a:solidFill>
                <a:schemeClr val="dk1"/>
              </a:solidFill>
              <a:prstDash val="solid"/>
              <a:round/>
              <a:headEnd len="sm" w="sm" type="none"/>
              <a:tailEnd len="sm" w="sm" type="none"/>
            </a:ln>
          </p:spPr>
        </p:cxnSp>
      </p:grpSp>
      <p:grpSp>
        <p:nvGrpSpPr>
          <p:cNvPr id="175" name="Google Shape;175;p1"/>
          <p:cNvGrpSpPr/>
          <p:nvPr/>
        </p:nvGrpSpPr>
        <p:grpSpPr>
          <a:xfrm>
            <a:off x="5833276" y="5234146"/>
            <a:ext cx="656515" cy="1042768"/>
            <a:chOff x="5833276" y="5234146"/>
            <a:chExt cx="656515" cy="1042768"/>
          </a:xfrm>
        </p:grpSpPr>
        <p:sp>
          <p:nvSpPr>
            <p:cNvPr id="176" name="Google Shape;176;p1"/>
            <p:cNvSpPr/>
            <p:nvPr/>
          </p:nvSpPr>
          <p:spPr>
            <a:xfrm>
              <a:off x="6010154" y="5234146"/>
              <a:ext cx="287338" cy="527050"/>
            </a:xfrm>
            <a:custGeom>
              <a:rect b="b" l="l" r="r" t="t"/>
              <a:pathLst>
                <a:path extrusionOk="0" h="517" w="27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cap="rnd" cmpd="sng" w="1270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7" name="Google Shape;177;p1"/>
            <p:cNvSpPr/>
            <p:nvPr/>
          </p:nvSpPr>
          <p:spPr>
            <a:xfrm>
              <a:off x="5833276" y="5531673"/>
              <a:ext cx="547764" cy="483631"/>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1800" u="none">
                <a:solidFill>
                  <a:schemeClr val="lt1"/>
                </a:solidFill>
                <a:latin typeface="Arial"/>
                <a:ea typeface="Arial"/>
                <a:cs typeface="Arial"/>
                <a:sym typeface="Arial"/>
              </a:endParaRPr>
            </a:p>
          </p:txBody>
        </p:sp>
        <p:cxnSp>
          <p:nvCxnSpPr>
            <p:cNvPr id="178" name="Google Shape;178;p1"/>
            <p:cNvCxnSpPr/>
            <p:nvPr/>
          </p:nvCxnSpPr>
          <p:spPr>
            <a:xfrm>
              <a:off x="6477000" y="5292845"/>
              <a:ext cx="0" cy="536746"/>
            </a:xfrm>
            <a:prstGeom prst="straightConnector1">
              <a:avLst/>
            </a:prstGeom>
            <a:noFill/>
            <a:ln cap="sq" cmpd="sng" w="19050">
              <a:solidFill>
                <a:schemeClr val="dk1"/>
              </a:solidFill>
              <a:prstDash val="solid"/>
              <a:round/>
              <a:headEnd len="med" w="med" type="triangle"/>
              <a:tailEnd len="med" w="med" type="triangle"/>
            </a:ln>
          </p:spPr>
        </p:cxnSp>
        <p:sp>
          <p:nvSpPr>
            <p:cNvPr id="179" name="Google Shape;179;p1"/>
            <p:cNvSpPr txBox="1"/>
            <p:nvPr/>
          </p:nvSpPr>
          <p:spPr>
            <a:xfrm>
              <a:off x="5849872" y="6015304"/>
              <a:ext cx="639919"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50">
                  <a:solidFill>
                    <a:schemeClr val="dk1"/>
                  </a:solidFill>
                  <a:latin typeface="Arial"/>
                  <a:ea typeface="Arial"/>
                  <a:cs typeface="Arial"/>
                  <a:sym typeface="Arial"/>
                </a:rPr>
                <a:t>Bobber</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4" name="Shape 184"/>
        <p:cNvGrpSpPr/>
        <p:nvPr/>
      </p:nvGrpSpPr>
      <p:grpSpPr>
        <a:xfrm>
          <a:off x="0" y="0"/>
          <a:ext cx="0" cy="0"/>
          <a:chOff x="0" y="0"/>
          <a:chExt cx="0" cy="0"/>
        </a:xfrm>
      </p:grpSpPr>
      <p:pic>
        <p:nvPicPr>
          <p:cNvPr descr="C:\Documents and Settings\All Users\Documents\TAPS Files\dvc1.gif" id="185" name="Google Shape;185;ge614651584_0_0"/>
          <p:cNvPicPr preferRelativeResize="0"/>
          <p:nvPr/>
        </p:nvPicPr>
        <p:blipFill rotWithShape="1">
          <a:blip r:embed="rId3">
            <a:alphaModFix/>
          </a:blip>
          <a:srcRect b="0" l="0" r="0" t="0"/>
          <a:stretch/>
        </p:blipFill>
        <p:spPr>
          <a:xfrm>
            <a:off x="3128961" y="7709042"/>
            <a:ext cx="1057275" cy="925513"/>
          </a:xfrm>
          <a:prstGeom prst="rect">
            <a:avLst/>
          </a:prstGeom>
          <a:noFill/>
          <a:ln>
            <a:noFill/>
          </a:ln>
        </p:spPr>
      </p:pic>
      <p:graphicFrame>
        <p:nvGraphicFramePr>
          <p:cNvPr id="186" name="Google Shape;186;ge614651584_0_0"/>
          <p:cNvGraphicFramePr/>
          <p:nvPr/>
        </p:nvGraphicFramePr>
        <p:xfrm>
          <a:off x="342898" y="749426"/>
          <a:ext cx="3000000" cy="3000000"/>
        </p:xfrm>
        <a:graphic>
          <a:graphicData uri="http://schemas.openxmlformats.org/drawingml/2006/table">
            <a:tbl>
              <a:tblPr>
                <a:noFill/>
                <a:tableStyleId>{4C300B14-5A42-4716-A042-8BB0BE2889BD}</a:tableStyleId>
              </a:tblPr>
              <a:tblGrid>
                <a:gridCol w="6629400"/>
              </a:tblGrid>
              <a:tr h="1259900">
                <a:tc>
                  <a:txBody>
                    <a:bodyPr/>
                    <a:lstStyle/>
                    <a:p>
                      <a:pPr indent="0" lvl="0" marL="0" marR="0" rtl="0" algn="ctr">
                        <a:spcBef>
                          <a:spcPts val="0"/>
                        </a:spcBef>
                        <a:spcAft>
                          <a:spcPts val="0"/>
                        </a:spcAft>
                        <a:buNone/>
                      </a:pPr>
                      <a:r>
                        <a:rPr lang="en-US" sz="1600" u="none" cap="none" strike="noStrike"/>
                        <a:t>Stage 1</a:t>
                      </a:r>
                      <a:endParaRPr/>
                    </a:p>
                    <a:p>
                      <a:pPr indent="0" lvl="0" marL="0" marR="0" rtl="0" algn="ctr">
                        <a:spcBef>
                          <a:spcPts val="0"/>
                        </a:spcBef>
                        <a:spcAft>
                          <a:spcPts val="0"/>
                        </a:spcAft>
                        <a:buNone/>
                      </a:pPr>
                      <a:r>
                        <a:rPr b="1" lang="en-US" sz="2800" u="none" cap="none" strike="noStrike"/>
                        <a:t>Diamond of Despair</a:t>
                      </a:r>
                      <a:endParaRPr/>
                    </a:p>
                    <a:p>
                      <a:pPr indent="0" lvl="0" marL="0" marR="0" rtl="0" algn="ctr">
                        <a:spcBef>
                          <a:spcPts val="0"/>
                        </a:spcBef>
                        <a:spcAft>
                          <a:spcPts val="0"/>
                        </a:spcAft>
                        <a:buNone/>
                      </a:pPr>
                      <a:r>
                        <a:rPr lang="en-US" sz="1200" u="none" cap="none" strike="noStrike"/>
                        <a:t>Course Designer: David Black &amp; Marcel Englmaier</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537850">
                <a:tc>
                  <a:txBody>
                    <a:bodyPr/>
                    <a:lstStyle/>
                    <a:p>
                      <a:pPr indent="0" lvl="0" marL="0" marR="0" rtl="0" algn="l">
                        <a:spcBef>
                          <a:spcPts val="0"/>
                        </a:spcBef>
                        <a:spcAft>
                          <a:spcPts val="0"/>
                        </a:spcAft>
                        <a:buNone/>
                      </a:pPr>
                      <a:r>
                        <a:rPr lang="en-US" sz="1100" u="none" cap="none" strike="noStrike"/>
                        <a:t>Diamond of Despair is a 13 round, 65 point Comstock Medium course. There are 5 metric targets and 3 steel targets. The best two hits per target will score. Steel must fall to score. The start signal is audible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101000">
                <a:tc>
                  <a:txBody>
                    <a:bodyPr/>
                    <a:lstStyle/>
                    <a:p>
                      <a:pPr indent="0" lvl="0" marL="0" marR="0" rtl="0" algn="l">
                        <a:spcBef>
                          <a:spcPts val="0"/>
                        </a:spcBef>
                        <a:spcAft>
                          <a:spcPts val="0"/>
                        </a:spcAft>
                        <a:buNone/>
                      </a:pPr>
                      <a:r>
                        <a:rPr lang="en-US" sz="1100"/>
                        <a:t>The Handgun start position is toes touching marks facing uprange with wrists above shoulders. Handgun is fully unloaded (slide/hammer/striker forward, no magazine inserted) and holstered.</a:t>
                      </a:r>
                      <a:endParaRPr/>
                    </a:p>
                    <a:p>
                      <a:pPr indent="0" lvl="0" marL="0" marR="0" rtl="0" algn="l">
                        <a:spcBef>
                          <a:spcPts val="0"/>
                        </a:spcBef>
                        <a:spcAft>
                          <a:spcPts val="0"/>
                        </a:spcAft>
                        <a:buNone/>
                      </a:pPr>
                      <a:r>
                        <a:rPr lang="en-US" sz="1100"/>
                        <a:t>The PCC start position is toes touching marks facing squarely (feet, hips, shoulders, head, muzzle) downrange. Both hands grasping PCC. PCC is unloaded (bolt forward no magazine inserted) with stock on belt.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37925">
                <a:tc>
                  <a:txBody>
                    <a:bodyPr/>
                    <a:lstStyle/>
                    <a:p>
                      <a:pPr indent="0" lvl="0" marL="0" marR="0" rtl="0" algn="l">
                        <a:spcBef>
                          <a:spcPts val="0"/>
                        </a:spcBef>
                        <a:spcAft>
                          <a:spcPts val="0"/>
                        </a:spcAft>
                        <a:buNone/>
                      </a:pPr>
                      <a:r>
                        <a:rPr lang="en-US" sz="1100"/>
                        <a:t>On the audible start signal, engage all targets from within the shooting area.</a:t>
                      </a:r>
                      <a:endParaRPr/>
                    </a:p>
                    <a:p>
                      <a:pPr indent="0" lvl="0" marL="0" marR="0" rtl="0" algn="l">
                        <a:spcBef>
                          <a:spcPts val="0"/>
                        </a:spcBef>
                        <a:spcAft>
                          <a:spcPts val="0"/>
                        </a:spcAft>
                        <a:buNone/>
                      </a:pPr>
                      <a:r>
                        <a:t/>
                      </a:r>
                      <a:endParaRPr sz="1100"/>
                    </a:p>
                    <a:p>
                      <a:pPr indent="0" lvl="0" marL="0" marR="0" rtl="0" algn="l">
                        <a:spcBef>
                          <a:spcPts val="0"/>
                        </a:spcBef>
                        <a:spcAft>
                          <a:spcPts val="0"/>
                        </a:spcAft>
                        <a:buNone/>
                      </a:pPr>
                      <a:r>
                        <a:rPr lang="en-US" sz="1100"/>
                        <a:t>Popper P1 activates swinger which remains visible at rest.</a:t>
                      </a:r>
                      <a:endParaRPr/>
                    </a:p>
                    <a:p>
                      <a:pPr indent="0" lvl="0" marL="0" marR="0" rtl="0" algn="l">
                        <a:spcBef>
                          <a:spcPts val="0"/>
                        </a:spcBef>
                        <a:spcAft>
                          <a:spcPts val="0"/>
                        </a:spcAft>
                        <a:buNone/>
                      </a:pPr>
                      <a:r>
                        <a:rPr lang="en-US" sz="1100"/>
                        <a:t>Popper P2 activates bobber which remains visible at rest.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2002-08-21T12:11:08Z</dcterms:created>
  <dc:creator>Larry J. Eckert</dc:creator>
</cp:coreProperties>
</file>