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i/CLJ63VrRin+aa9XLsk/ObaKy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756DA1-766F-467D-9DBD-CCE62E3EFDFC}">
  <a:tblStyle styleId="{5A756DA1-766F-467D-9DBD-CCE62E3EFDF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936F4F6-7E71-4CE7-8216-99CFDE0385C3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83e08eea7_0_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" name="Google Shape;95;gb83e08eea7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b83e08eea7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1"/>
          <p:cNvGraphicFramePr/>
          <p:nvPr/>
        </p:nvGraphicFramePr>
        <p:xfrm>
          <a:off x="177800" y="1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{5A756DA1-766F-467D-9DBD-CCE62E3EFDFC}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Renton Fish and Game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Bay </a:t>
                      </a:r>
                      <a:r>
                        <a:rPr b="1" lang="en-US" sz="2000"/>
                        <a:t>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They Call Him Hard Cover Mike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Eric Beerbaum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225" y="1535425"/>
            <a:ext cx="6428749" cy="769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98" name="Google Shape;98;gb83e08eea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9" name="Google Shape;99;gb83e08eea7_0_0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{0936F4F6-7E71-4CE7-8216-99CFDE0385C3}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2</a:t>
                      </a:r>
                      <a:endParaRPr sz="16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2800"/>
                        <a:t>They Call Him Hard Cover Mike</a:t>
                      </a:r>
                      <a:endParaRPr b="1" sz="28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Course Designer: Eric Beerbaum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They Call Him Hard Cover Mike</a:t>
                      </a:r>
                      <a:r>
                        <a:rPr lang="en-US" sz="1100" u="none" cap="none" strike="noStrike"/>
                        <a:t> is a </a:t>
                      </a:r>
                      <a:r>
                        <a:rPr lang="en-US" sz="1100"/>
                        <a:t>16</a:t>
                      </a:r>
                      <a:r>
                        <a:rPr lang="en-US" sz="1100" u="none" cap="none" strike="noStrike"/>
                        <a:t> round, </a:t>
                      </a:r>
                      <a:r>
                        <a:rPr lang="en-US" sz="1100"/>
                        <a:t>80</a:t>
                      </a:r>
                      <a:r>
                        <a:rPr lang="en-US" sz="1100" u="none" cap="none" strike="noStrike"/>
                        <a:t> point Comstock Long course. There are </a:t>
                      </a:r>
                      <a:r>
                        <a:rPr lang="en-US" sz="1100"/>
                        <a:t>7</a:t>
                      </a:r>
                      <a:r>
                        <a:rPr lang="en-US" sz="1100" u="none" cap="none" strike="noStrike"/>
                        <a:t> metric targets and 2 steel targets. The best two hits per cardboard target will score. Steel must fall to score. The start signal is audible. 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The Handgun start position is hands touching both of the </a:t>
                      </a:r>
                      <a:r>
                        <a:rPr lang="en-US" sz="1100"/>
                        <a:t>two upper Xs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-US" sz="1100" u="none" cap="none" strike="noStrike"/>
                        <a:t> Handgun is loaded and holstered.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The PCC start position is muzzle touching lower X and stock touching belt</a:t>
                      </a:r>
                      <a:r>
                        <a:rPr lang="en-US" sz="1100"/>
                        <a:t>. </a:t>
                      </a:r>
                      <a:r>
                        <a:rPr lang="en-US" sz="1100" u="none" cap="none" strike="noStrike"/>
                        <a:t>PCC is loaded with safety on</a:t>
                      </a:r>
                      <a:r>
                        <a:rPr lang="en-US" sz="1100"/>
                        <a:t>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On the audible start signal, engage all targets as visible from within the shooting area.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2002-08-21T12:11:08Z</dcterms:created>
  <dc:creator>Larry J. Eckert</dc:creator>
</cp:coreProperties>
</file>