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9" roundtripDataSignature="AMtx7mgMiJOpyU+KyPaGz+wwyo9ceu17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FB3546-A00D-4192-A350-864D3427E199}">
  <a:tblStyle styleId="{77FB3546-A00D-4192-A350-864D3427E1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53a9d6569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" name="Google Shape;31;ge53a9d6569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e53a9d6569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5241925" y="8742362"/>
            <a:ext cx="1706562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5241925" y="8742362"/>
            <a:ext cx="1706562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365125" y="382587"/>
            <a:ext cx="6581775" cy="1601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65125" y="2246312"/>
            <a:ext cx="6581775" cy="633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oogle Shape;25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{77FB3546-A00D-4192-A350-864D3427E199}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</a:t>
                      </a:r>
                      <a:r>
                        <a:rPr b="1" lang="en-US" sz="2000"/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You’re Entitled To Your Wrong Opinion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26" name="Google Shape;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62" y="3382962"/>
            <a:ext cx="6959598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34" name="Google Shape;34;ge53a9d656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" name="Google Shape;35;ge53a9d6569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{77FB3546-A00D-4192-A350-864D3427E199}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You’re Entitled To Your Wrong Opinion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You’re Entitled To Your Wrong Opinion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28</a:t>
                      </a:r>
                      <a:r>
                        <a:rPr lang="en-US" sz="1100" u="none" cap="none" strike="noStrike"/>
                        <a:t> round, 140 point Comstock Medium course. There are 10 metric targets and </a:t>
                      </a:r>
                      <a:r>
                        <a:rPr lang="en-US" sz="1100"/>
                        <a:t>8</a:t>
                      </a:r>
                      <a:r>
                        <a:rPr lang="en-US" sz="1100" u="none" cap="none" strike="noStrike"/>
                        <a:t> steel targets. The best two hits per target will score. Steel must fall to score. The start signal is audible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heels touching marks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with wrists below belts. Handgun is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heels touching marks.</a:t>
                      </a:r>
                      <a:r>
                        <a:rPr lang="en-US" sz="1100"/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is loaded with stock touching belt.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