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hKJ3KQ6FtCK+vXyYaQ/fz1KlX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8ED220-BA0B-491C-B72D-678AE766B05B}">
  <a:tblStyle styleId="{878ED220-BA0B-491C-B72D-678AE766B05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52ce25f64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ge52ce25f64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e52ce25f64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 flipH="1">
            <a:off x="131416" y="4084629"/>
            <a:ext cx="234395" cy="869950"/>
            <a:chOff x="912" y="1296"/>
            <a:chExt cx="143" cy="548"/>
          </a:xfrm>
        </p:grpSpPr>
        <p:cxnSp>
          <p:nvCxnSpPr>
            <p:cNvPr id="90" name="Google Shape;90;p1"/>
            <p:cNvCxnSpPr/>
            <p:nvPr/>
          </p:nvCxnSpPr>
          <p:spPr>
            <a:xfrm>
              <a:off x="1048" y="1594"/>
              <a:ext cx="0" cy="2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923" y="1552"/>
              <a:ext cx="0" cy="2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2" name="Google Shape;92;p1"/>
            <p:cNvGrpSpPr/>
            <p:nvPr/>
          </p:nvGrpSpPr>
          <p:grpSpPr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93" name="Google Shape;93;p1"/>
              <p:cNvSpPr/>
              <p:nvPr/>
            </p:nvSpPr>
            <p:spPr>
              <a:xfrm flipH="1">
                <a:off x="914" y="1296"/>
                <a:ext cx="141" cy="369"/>
              </a:xfrm>
              <a:custGeom>
                <a:rect b="b" l="l" r="r" t="t"/>
                <a:pathLst>
                  <a:path extrusionOk="0" h="369" w="141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 flipH="1">
                <a:off x="912" y="1472"/>
                <a:ext cx="143" cy="190"/>
              </a:xfrm>
              <a:custGeom>
                <a:rect b="b" l="l" r="r" t="t"/>
                <a:pathLst>
                  <a:path extrusionOk="0" h="190" w="143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" name="Google Shape;95;p1"/>
          <p:cNvGrpSpPr/>
          <p:nvPr/>
        </p:nvGrpSpPr>
        <p:grpSpPr>
          <a:xfrm>
            <a:off x="6481364" y="4591150"/>
            <a:ext cx="443710" cy="852488"/>
            <a:chOff x="1536" y="2112"/>
            <a:chExt cx="279" cy="537"/>
          </a:xfrm>
        </p:grpSpPr>
        <p:grpSp>
          <p:nvGrpSpPr>
            <p:cNvPr id="96" name="Google Shape;96;p1"/>
            <p:cNvGrpSpPr/>
            <p:nvPr/>
          </p:nvGrpSpPr>
          <p:grpSpPr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97" name="Google Shape;97;p1"/>
              <p:cNvSpPr/>
              <p:nvPr/>
            </p:nvSpPr>
            <p:spPr>
              <a:xfrm>
                <a:off x="1569" y="2146"/>
                <a:ext cx="211" cy="310"/>
              </a:xfrm>
              <a:custGeom>
                <a:rect b="b" l="l" r="r" t="t"/>
                <a:pathLst>
                  <a:path extrusionOk="0" h="265" w="180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1570" y="2201"/>
                <a:ext cx="82" cy="256"/>
              </a:xfrm>
              <a:custGeom>
                <a:rect b="b" l="l" r="r" t="t"/>
                <a:pathLst>
                  <a:path extrusionOk="0" h="256" w="82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1"/>
            <p:cNvGrpSpPr/>
            <p:nvPr/>
          </p:nvGrpSpPr>
          <p:grpSpPr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00" name="Google Shape;100;p1"/>
              <p:cNvSpPr/>
              <p:nvPr/>
            </p:nvSpPr>
            <p:spPr>
              <a:xfrm>
                <a:off x="2411" y="2255"/>
                <a:ext cx="1" cy="298"/>
              </a:xfrm>
              <a:custGeom>
                <a:rect b="b" l="l" r="r" t="t"/>
                <a:pathLst>
                  <a:path extrusionOk="0" h="255" w="1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520" y="2213"/>
                <a:ext cx="1" cy="300"/>
              </a:xfrm>
              <a:custGeom>
                <a:rect b="b" l="l" r="r" t="t"/>
                <a:pathLst>
                  <a:path extrusionOk="0" h="257" w="1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2400" y="2016"/>
                <a:ext cx="134" cy="385"/>
              </a:xfrm>
              <a:custGeom>
                <a:rect b="b" l="l" r="r" t="t"/>
                <a:pathLst>
                  <a:path extrusionOk="0" h="329" w="126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lt1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oogle Shape;103;p1"/>
          <p:cNvGrpSpPr/>
          <p:nvPr/>
        </p:nvGrpSpPr>
        <p:grpSpPr>
          <a:xfrm>
            <a:off x="6053863" y="4537273"/>
            <a:ext cx="307975" cy="790576"/>
            <a:chOff x="528" y="240"/>
            <a:chExt cx="181" cy="498"/>
          </a:xfrm>
        </p:grpSpPr>
        <p:cxnSp>
          <p:nvCxnSpPr>
            <p:cNvPr id="104" name="Google Shape;104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"/>
            <p:cNvSpPr/>
            <p:nvPr/>
          </p:nvSpPr>
          <p:spPr>
            <a:xfrm rot="10800000"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>
            <a:off x="214959" y="5867400"/>
            <a:ext cx="287338" cy="787400"/>
            <a:chOff x="2449" y="2688"/>
            <a:chExt cx="181" cy="496"/>
          </a:xfrm>
        </p:grpSpPr>
        <p:cxnSp>
          <p:nvCxnSpPr>
            <p:cNvPr id="108" name="Google Shape;108;p1"/>
            <p:cNvCxnSpPr/>
            <p:nvPr/>
          </p:nvCxnSpPr>
          <p:spPr>
            <a:xfrm>
              <a:off x="2459" y="2932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"/>
            <p:cNvCxnSpPr/>
            <p:nvPr/>
          </p:nvCxnSpPr>
          <p:spPr>
            <a:xfrm>
              <a:off x="2622" y="2932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1"/>
            <p:cNvGrpSpPr/>
            <p:nvPr/>
          </p:nvGrpSpPr>
          <p:grpSpPr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2449" y="2688"/>
                <a:ext cx="181" cy="331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2483" y="2780"/>
                <a:ext cx="147" cy="238"/>
              </a:xfrm>
              <a:custGeom>
                <a:rect b="b" l="l" r="r" t="t"/>
                <a:pathLst>
                  <a:path extrusionOk="0" h="238" w="147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13" name="Google Shape;113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{878ED220-BA0B-491C-B72D-678AE766B05B}</a:tableStyleId>
              </a:tblPr>
              <a:tblGrid>
                <a:gridCol w="1041400"/>
                <a:gridCol w="2527300"/>
                <a:gridCol w="24257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Whiplash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"/>
          <p:cNvCxnSpPr/>
          <p:nvPr/>
        </p:nvCxnSpPr>
        <p:spPr>
          <a:xfrm rot="10800000">
            <a:off x="1060329" y="3486295"/>
            <a:ext cx="5183322" cy="28542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"/>
          <p:cNvSpPr txBox="1"/>
          <p:nvPr/>
        </p:nvSpPr>
        <p:spPr>
          <a:xfrm>
            <a:off x="757915" y="352708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"/>
          <p:cNvGrpSpPr/>
          <p:nvPr/>
        </p:nvGrpSpPr>
        <p:grpSpPr>
          <a:xfrm>
            <a:off x="1419527" y="4431268"/>
            <a:ext cx="834838" cy="1530006"/>
            <a:chOff x="2592" y="3166"/>
            <a:chExt cx="328" cy="938"/>
          </a:xfrm>
        </p:grpSpPr>
        <p:sp>
          <p:nvSpPr>
            <p:cNvPr id="119" name="Google Shape;119;p1"/>
            <p:cNvSpPr/>
            <p:nvPr/>
          </p:nvSpPr>
          <p:spPr>
            <a:xfrm>
              <a:off x="2889" y="3166"/>
              <a:ext cx="31" cy="923"/>
            </a:xfrm>
            <a:custGeom>
              <a:rect b="b" l="l" r="r" t="t"/>
              <a:pathLst>
                <a:path extrusionOk="0" h="923" w="31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49411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592" y="3336"/>
              <a:ext cx="300" cy="768"/>
            </a:xfrm>
            <a:custGeom>
              <a:rect b="b" l="l" r="r" t="t"/>
              <a:pathLst>
                <a:path extrusionOk="0" h="288" w="52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49411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1161506" y="2782007"/>
            <a:ext cx="393700" cy="1271588"/>
            <a:chOff x="2901" y="4325"/>
            <a:chExt cx="236" cy="690"/>
          </a:xfrm>
        </p:grpSpPr>
        <p:sp>
          <p:nvSpPr>
            <p:cNvPr id="122" name="Google Shape;122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"/>
          <p:cNvGrpSpPr/>
          <p:nvPr/>
        </p:nvGrpSpPr>
        <p:grpSpPr>
          <a:xfrm>
            <a:off x="681037" y="7358498"/>
            <a:ext cx="782075" cy="836913"/>
            <a:chOff x="652461" y="7408496"/>
            <a:chExt cx="782075" cy="836913"/>
          </a:xfrm>
        </p:grpSpPr>
        <p:grpSp>
          <p:nvGrpSpPr>
            <p:cNvPr id="125" name="Google Shape;125;p1"/>
            <p:cNvGrpSpPr/>
            <p:nvPr/>
          </p:nvGrpSpPr>
          <p:grpSpPr>
            <a:xfrm flipH="1">
              <a:off x="652461" y="7429507"/>
              <a:ext cx="782075" cy="815902"/>
              <a:chOff x="2064" y="4272"/>
              <a:chExt cx="350" cy="466"/>
            </a:xfrm>
          </p:grpSpPr>
          <p:grpSp>
            <p:nvGrpSpPr>
              <p:cNvPr id="126" name="Google Shape;126;p1"/>
              <p:cNvGrpSpPr/>
              <p:nvPr/>
            </p:nvGrpSpPr>
            <p:grpSpPr>
              <a:xfrm>
                <a:off x="2064" y="4272"/>
                <a:ext cx="309" cy="420"/>
                <a:chOff x="1176" y="5328"/>
                <a:chExt cx="309" cy="420"/>
              </a:xfrm>
            </p:grpSpPr>
            <p:cxnSp>
              <p:nvCxnSpPr>
                <p:cNvPr id="127" name="Google Shape;127;p1"/>
                <p:cNvCxnSpPr/>
                <p:nvPr/>
              </p:nvCxnSpPr>
              <p:spPr>
                <a:xfrm>
                  <a:off x="1478" y="5427"/>
                  <a:ext cx="0" cy="18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8" name="Google Shape;128;p1"/>
                <p:cNvCxnSpPr/>
                <p:nvPr/>
              </p:nvCxnSpPr>
              <p:spPr>
                <a:xfrm>
                  <a:off x="1359" y="5351"/>
                  <a:ext cx="0" cy="227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9" name="Google Shape;129;p1"/>
                <p:cNvSpPr/>
                <p:nvPr/>
              </p:nvSpPr>
              <p:spPr>
                <a:xfrm>
                  <a:off x="1176" y="5328"/>
                  <a:ext cx="309" cy="238"/>
                </a:xfrm>
                <a:custGeom>
                  <a:rect b="b" l="l" r="r" t="t"/>
                  <a:pathLst>
                    <a:path extrusionOk="0" h="238" w="309">
                      <a:moveTo>
                        <a:pt x="0" y="108"/>
                      </a:moveTo>
                      <a:lnTo>
                        <a:pt x="113" y="238"/>
                      </a:lnTo>
                      <a:lnTo>
                        <a:pt x="309" y="93"/>
                      </a:lnTo>
                      <a:lnTo>
                        <a:pt x="183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0" name="Google Shape;130;p1"/>
                <p:cNvCxnSpPr/>
                <p:nvPr/>
              </p:nvCxnSpPr>
              <p:spPr>
                <a:xfrm>
                  <a:off x="1294" y="5566"/>
                  <a:ext cx="0" cy="18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1" name="Google Shape;131;p1"/>
                <p:cNvCxnSpPr/>
                <p:nvPr/>
              </p:nvCxnSpPr>
              <p:spPr>
                <a:xfrm>
                  <a:off x="1181" y="5442"/>
                  <a:ext cx="0" cy="181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2" name="Google Shape;132;p1"/>
              <p:cNvGrpSpPr/>
              <p:nvPr/>
            </p:nvGrpSpPr>
            <p:grpSpPr>
              <a:xfrm>
                <a:off x="2220" y="4449"/>
                <a:ext cx="194" cy="289"/>
                <a:chOff x="2076" y="5280"/>
                <a:chExt cx="194" cy="289"/>
              </a:xfrm>
            </p:grpSpPr>
            <p:sp>
              <p:nvSpPr>
                <p:cNvPr id="133" name="Google Shape;133;p1"/>
                <p:cNvSpPr/>
                <p:nvPr/>
              </p:nvSpPr>
              <p:spPr>
                <a:xfrm>
                  <a:off x="2076" y="5334"/>
                  <a:ext cx="194" cy="111"/>
                </a:xfrm>
                <a:custGeom>
                  <a:rect b="b" l="l" r="r" t="t"/>
                  <a:pathLst>
                    <a:path extrusionOk="0" h="111" w="194">
                      <a:moveTo>
                        <a:pt x="0" y="48"/>
                      </a:moveTo>
                      <a:lnTo>
                        <a:pt x="99" y="111"/>
                      </a:lnTo>
                      <a:lnTo>
                        <a:pt x="194" y="57"/>
                      </a:lnTo>
                      <a:lnTo>
                        <a:pt x="88" y="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4" name="Google Shape;134;p1"/>
                <p:cNvCxnSpPr/>
                <p:nvPr/>
              </p:nvCxnSpPr>
              <p:spPr>
                <a:xfrm>
                  <a:off x="2174" y="5342"/>
                  <a:ext cx="2" cy="227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1"/>
                <p:cNvCxnSpPr/>
                <p:nvPr/>
              </p:nvCxnSpPr>
              <p:spPr>
                <a:xfrm>
                  <a:off x="2086" y="5389"/>
                  <a:ext cx="0" cy="114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1"/>
                <p:cNvCxnSpPr/>
                <p:nvPr/>
              </p:nvCxnSpPr>
              <p:spPr>
                <a:xfrm>
                  <a:off x="2258" y="5290"/>
                  <a:ext cx="2" cy="218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7" name="Google Shape;137;p1"/>
                <p:cNvSpPr/>
                <p:nvPr/>
              </p:nvSpPr>
              <p:spPr>
                <a:xfrm>
                  <a:off x="2172" y="5280"/>
                  <a:ext cx="93" cy="117"/>
                </a:xfrm>
                <a:custGeom>
                  <a:rect b="b" l="l" r="r" t="t"/>
                  <a:pathLst>
                    <a:path extrusionOk="0" h="117" w="102">
                      <a:moveTo>
                        <a:pt x="0" y="54"/>
                      </a:moveTo>
                      <a:lnTo>
                        <a:pt x="102" y="0"/>
                      </a:lnTo>
                      <a:lnTo>
                        <a:pt x="102" y="60"/>
                      </a:lnTo>
                      <a:lnTo>
                        <a:pt x="0" y="117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8" name="Google Shape;138;p1"/>
            <p:cNvSpPr txBox="1"/>
            <p:nvPr/>
          </p:nvSpPr>
          <p:spPr>
            <a:xfrm>
              <a:off x="949134" y="7408496"/>
              <a:ext cx="280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1"/>
          <p:cNvGrpSpPr/>
          <p:nvPr/>
        </p:nvGrpSpPr>
        <p:grpSpPr>
          <a:xfrm>
            <a:off x="970740" y="2904167"/>
            <a:ext cx="185738" cy="660400"/>
            <a:chOff x="5403" y="3457"/>
            <a:chExt cx="209" cy="755"/>
          </a:xfrm>
        </p:grpSpPr>
        <p:sp>
          <p:nvSpPr>
            <p:cNvPr id="140" name="Google Shape;140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"/>
          <p:cNvGrpSpPr/>
          <p:nvPr/>
        </p:nvGrpSpPr>
        <p:grpSpPr>
          <a:xfrm>
            <a:off x="5839332" y="2904470"/>
            <a:ext cx="871030" cy="952500"/>
            <a:chOff x="-3593142" y="6443767"/>
            <a:chExt cx="857250" cy="952500"/>
          </a:xfrm>
        </p:grpSpPr>
        <p:sp>
          <p:nvSpPr>
            <p:cNvPr id="148" name="Google Shape;148;p1"/>
            <p:cNvSpPr/>
            <p:nvPr/>
          </p:nvSpPr>
          <p:spPr>
            <a:xfrm>
              <a:off x="-3556630" y="6443767"/>
              <a:ext cx="820738" cy="422275"/>
            </a:xfrm>
            <a:custGeom>
              <a:rect b="b" l="l" r="r" t="t"/>
              <a:pathLst>
                <a:path extrusionOk="0" h="384" w="74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" name="Google Shape;149;p1"/>
            <p:cNvGrpSpPr/>
            <p:nvPr/>
          </p:nvGrpSpPr>
          <p:grpSpPr>
            <a:xfrm>
              <a:off x="-3593142" y="6532667"/>
              <a:ext cx="704850" cy="863600"/>
              <a:chOff x="684" y="3722"/>
              <a:chExt cx="444" cy="544"/>
            </a:xfrm>
          </p:grpSpPr>
          <p:sp>
            <p:nvSpPr>
              <p:cNvPr id="150" name="Google Shape;150;p1"/>
              <p:cNvSpPr/>
              <p:nvPr/>
            </p:nvSpPr>
            <p:spPr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" name="Google Shape;151;p1"/>
              <p:cNvGrpSpPr/>
              <p:nvPr/>
            </p:nvGrpSpPr>
            <p:grpSpPr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52" name="Google Shape;152;p1"/>
                <p:cNvSpPr/>
                <p:nvPr/>
              </p:nvSpPr>
              <p:spPr>
                <a:xfrm>
                  <a:off x="998" y="2270"/>
                  <a:ext cx="158" cy="198"/>
                </a:xfrm>
                <a:custGeom>
                  <a:rect b="b" l="l" r="r" t="t"/>
                  <a:pathLst>
                    <a:path extrusionOk="0" h="198" w="15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cap="flat" cmpd="sng" w="9525">
                  <a:solidFill>
                    <a:srgbClr val="DBDBD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"/>
                <p:cNvSpPr/>
                <p:nvPr/>
              </p:nvSpPr>
              <p:spPr>
                <a:xfrm>
                  <a:off x="1232" y="2081"/>
                  <a:ext cx="193" cy="240"/>
                </a:xfrm>
                <a:custGeom>
                  <a:rect b="b" l="l" r="r" t="t"/>
                  <a:pathLst>
                    <a:path extrusionOk="0" h="240" w="193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cap="flat" cmpd="sng" w="9525">
                  <a:solidFill>
                    <a:srgbClr val="DBDBD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"/>
                <p:cNvSpPr/>
                <p:nvPr/>
              </p:nvSpPr>
              <p:spPr>
                <a:xfrm>
                  <a:off x="1083" y="1969"/>
                  <a:ext cx="192" cy="239"/>
                </a:xfrm>
                <a:custGeom>
                  <a:rect b="b" l="l" r="r" t="t"/>
                  <a:pathLst>
                    <a:path extrusionOk="0" h="239" w="192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cap="flat" cmpd="sng" w="9525">
                  <a:solidFill>
                    <a:srgbClr val="DBDBD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"/>
                <p:cNvSpPr/>
                <p:nvPr/>
              </p:nvSpPr>
              <p:spPr>
                <a:xfrm>
                  <a:off x="1056" y="2188"/>
                  <a:ext cx="197" cy="161"/>
                </a:xfrm>
                <a:custGeom>
                  <a:rect b="b" l="l" r="r" t="t"/>
                  <a:pathLst>
                    <a:path extrusionOk="0" h="161" w="197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"/>
                <p:cNvSpPr/>
                <p:nvPr/>
              </p:nvSpPr>
              <p:spPr>
                <a:xfrm>
                  <a:off x="1125" y="1932"/>
                  <a:ext cx="312" cy="355"/>
                </a:xfrm>
                <a:custGeom>
                  <a:rect b="b" l="l" r="r" t="t"/>
                  <a:pathLst>
                    <a:path extrusionOk="0" h="355" w="312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cap="flat" cmpd="sng" w="9525">
                  <a:solidFill>
                    <a:srgbClr val="DBDBD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"/>
                <p:cNvSpPr/>
                <p:nvPr/>
              </p:nvSpPr>
              <p:spPr>
                <a:xfrm>
                  <a:off x="989" y="2412"/>
                  <a:ext cx="59" cy="64"/>
                </a:xfrm>
                <a:custGeom>
                  <a:rect b="b" l="l" r="r" t="t"/>
                  <a:pathLst>
                    <a:path extrusionOk="0" h="64" w="59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cap="flat" cmpd="sng" w="9525">
                  <a:solidFill>
                    <a:srgbClr val="DBDBD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" name="Google Shape;158;p1"/>
              <p:cNvGrpSpPr/>
              <p:nvPr/>
            </p:nvGrpSpPr>
            <p:grpSpPr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59" name="Google Shape;159;p1"/>
                <p:cNvSpPr/>
                <p:nvPr/>
              </p:nvSpPr>
              <p:spPr>
                <a:xfrm>
                  <a:off x="1167" y="2264"/>
                  <a:ext cx="46" cy="243"/>
                </a:xfrm>
                <a:custGeom>
                  <a:rect b="b" l="l" r="r" t="t"/>
                  <a:pathLst>
                    <a:path extrusionOk="0" h="243" w="46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cap="flat" cmpd="sng" w="9525">
                  <a:solidFill>
                    <a:srgbClr val="C0C0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"/>
                <p:cNvSpPr/>
                <p:nvPr/>
              </p:nvSpPr>
              <p:spPr>
                <a:xfrm>
                  <a:off x="1019" y="1974"/>
                  <a:ext cx="65" cy="287"/>
                </a:xfrm>
                <a:custGeom>
                  <a:rect b="b" l="l" r="r" t="t"/>
                  <a:pathLst>
                    <a:path extrusionOk="0" h="287" w="65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cap="flat" cmpd="sng" w="9525">
                  <a:solidFill>
                    <a:srgbClr val="C0C0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"/>
                <p:cNvSpPr/>
                <p:nvPr/>
              </p:nvSpPr>
              <p:spPr>
                <a:xfrm>
                  <a:off x="1206" y="1947"/>
                  <a:ext cx="63" cy="289"/>
                </a:xfrm>
                <a:custGeom>
                  <a:rect b="b" l="l" r="r" t="t"/>
                  <a:pathLst>
                    <a:path extrusionOk="0" h="289" w="63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cap="flat" cmpd="sng" w="9525">
                  <a:solidFill>
                    <a:srgbClr val="C0C0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/>
                <p:nvPr/>
              </p:nvSpPr>
              <p:spPr>
                <a:xfrm>
                  <a:off x="1058" y="2229"/>
                  <a:ext cx="227" cy="64"/>
                </a:xfrm>
                <a:custGeom>
                  <a:rect b="b" l="l" r="r" t="t"/>
                  <a:pathLst>
                    <a:path extrusionOk="0" h="64" w="227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/>
                <p:nvPr/>
              </p:nvSpPr>
              <p:spPr>
                <a:xfrm>
                  <a:off x="1015" y="1859"/>
                  <a:ext cx="243" cy="382"/>
                </a:xfrm>
                <a:custGeom>
                  <a:rect b="b" l="l" r="r" t="t"/>
                  <a:pathLst>
                    <a:path extrusionOk="0" h="382" w="243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cap="flat" cmpd="sng" w="9525">
                  <a:solidFill>
                    <a:srgbClr val="C0C0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1185" y="2450"/>
                  <a:ext cx="39" cy="60"/>
                </a:xfrm>
                <a:custGeom>
                  <a:rect b="b" l="l" r="r" t="t"/>
                  <a:pathLst>
                    <a:path extrusionOk="0" h="60" w="39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cap="flat" cmpd="sng" w="9525">
                  <a:solidFill>
                    <a:srgbClr val="C0C0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5" name="Google Shape;165;p1"/>
              <p:cNvGrpSpPr/>
              <p:nvPr/>
            </p:nvGrpSpPr>
            <p:grpSpPr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66" name="Google Shape;166;p1"/>
                <p:cNvSpPr/>
                <p:nvPr/>
              </p:nvSpPr>
              <p:spPr>
                <a:xfrm>
                  <a:off x="1163" y="2252"/>
                  <a:ext cx="213" cy="137"/>
                </a:xfrm>
                <a:custGeom>
                  <a:rect b="b" l="l" r="r" t="t"/>
                  <a:pathLst>
                    <a:path extrusionOk="0" h="137" w="213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849" y="2164"/>
                  <a:ext cx="255" cy="170"/>
                </a:xfrm>
                <a:custGeom>
                  <a:rect b="b" l="l" r="r" t="t"/>
                  <a:pathLst>
                    <a:path extrusionOk="0" h="170" w="255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952" y="2007"/>
                  <a:ext cx="255" cy="169"/>
                </a:xfrm>
                <a:custGeom>
                  <a:rect b="b" l="l" r="r" t="t"/>
                  <a:pathLst>
                    <a:path extrusionOk="0" h="169" w="255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1091" y="2151"/>
                  <a:ext cx="145" cy="204"/>
                </a:xfrm>
                <a:custGeom>
                  <a:rect b="b" l="l" r="r" t="t"/>
                  <a:pathLst>
                    <a:path extrusionOk="0" h="204" w="145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799" y="2002"/>
                  <a:ext cx="371" cy="295"/>
                </a:xfrm>
                <a:custGeom>
                  <a:rect b="b" l="l" r="r" t="t"/>
                  <a:pathLst>
                    <a:path extrusionOk="0" h="295" w="371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1320" y="2344"/>
                  <a:ext cx="63" cy="56"/>
                </a:xfrm>
                <a:custGeom>
                  <a:rect b="b" l="l" r="r" t="t"/>
                  <a:pathLst>
                    <a:path extrusionOk="0" h="56" w="63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2" name="Google Shape;172;p1"/>
              <p:cNvSpPr/>
              <p:nvPr/>
            </p:nvSpPr>
            <p:spPr>
              <a:xfrm>
                <a:off x="929" y="3930"/>
                <a:ext cx="22" cy="158"/>
              </a:xfrm>
              <a:custGeom>
                <a:rect b="b" l="l" r="r" t="t"/>
                <a:pathLst>
                  <a:path extrusionOk="0" h="227" w="31">
                    <a:moveTo>
                      <a:pt x="0" y="3"/>
                    </a:moveTo>
                    <a:lnTo>
                      <a:pt x="0" y="227"/>
                    </a:lnTo>
                    <a:lnTo>
                      <a:pt x="30" y="225"/>
                    </a:lnTo>
                    <a:lnTo>
                      <a:pt x="3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3" name="Google Shape;173;p1"/>
          <p:cNvSpPr/>
          <p:nvPr/>
        </p:nvSpPr>
        <p:spPr>
          <a:xfrm>
            <a:off x="6109788" y="3234929"/>
            <a:ext cx="393700" cy="718724"/>
          </a:xfrm>
          <a:prstGeom prst="can">
            <a:avLst>
              <a:gd fmla="val 41314" name="adj"/>
            </a:avLst>
          </a:prstGeom>
          <a:solidFill>
            <a:srgbClr val="73D9F1">
              <a:alpha val="49411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"/>
          <p:cNvGrpSpPr/>
          <p:nvPr/>
        </p:nvGrpSpPr>
        <p:grpSpPr>
          <a:xfrm>
            <a:off x="310606" y="2831556"/>
            <a:ext cx="287338" cy="654897"/>
            <a:chOff x="8686800" y="5878380"/>
            <a:chExt cx="287338" cy="654897"/>
          </a:xfrm>
        </p:grpSpPr>
        <p:grpSp>
          <p:nvGrpSpPr>
            <p:cNvPr id="175" name="Google Shape;175;p1"/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cxnSp>
            <p:nvCxnSpPr>
              <p:cNvPr id="176" name="Google Shape;176;p1"/>
              <p:cNvCxnSpPr/>
              <p:nvPr/>
            </p:nvCxnSpPr>
            <p:spPr>
              <a:xfrm>
                <a:off x="8545513" y="5562600"/>
                <a:ext cx="0" cy="40163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"/>
              <p:cNvCxnSpPr/>
              <p:nvPr/>
            </p:nvCxnSpPr>
            <p:spPr>
              <a:xfrm>
                <a:off x="8809038" y="5541962"/>
                <a:ext cx="0" cy="40163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8" name="Google Shape;178;p1"/>
              <p:cNvSpPr/>
              <p:nvPr/>
            </p:nvSpPr>
            <p:spPr>
              <a:xfrm>
                <a:off x="8534400" y="5309341"/>
                <a:ext cx="287338" cy="527050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Google Shape;179;p1"/>
            <p:cNvSpPr/>
            <p:nvPr/>
          </p:nvSpPr>
          <p:spPr>
            <a:xfrm>
              <a:off x="8689183" y="5986463"/>
              <a:ext cx="280994" cy="71436"/>
            </a:xfrm>
            <a:custGeom>
              <a:rect b="b" l="l" r="r" t="t"/>
              <a:pathLst>
                <a:path extrusionOk="0" h="71436" w="280994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"/>
          <p:cNvGrpSpPr/>
          <p:nvPr/>
        </p:nvGrpSpPr>
        <p:grpSpPr>
          <a:xfrm>
            <a:off x="2331653" y="4432041"/>
            <a:ext cx="309883" cy="1166306"/>
            <a:chOff x="8048739" y="4762500"/>
            <a:chExt cx="309883" cy="1166306"/>
          </a:xfrm>
        </p:grpSpPr>
        <p:grpSp>
          <p:nvGrpSpPr>
            <p:cNvPr id="182" name="Google Shape;182;p1"/>
            <p:cNvGrpSpPr/>
            <p:nvPr/>
          </p:nvGrpSpPr>
          <p:grpSpPr>
            <a:xfrm>
              <a:off x="8048739" y="4762500"/>
              <a:ext cx="309883" cy="742952"/>
              <a:chOff x="12106290" y="5978358"/>
              <a:chExt cx="309883" cy="742952"/>
            </a:xfrm>
          </p:grpSpPr>
          <p:sp>
            <p:nvSpPr>
              <p:cNvPr id="183" name="Google Shape;183;p1"/>
              <p:cNvSpPr/>
              <p:nvPr/>
            </p:nvSpPr>
            <p:spPr>
              <a:xfrm>
                <a:off x="12108198" y="5978358"/>
                <a:ext cx="307975" cy="527051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12106290" y="6194259"/>
                <a:ext cx="307974" cy="527051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lt1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5" name="Google Shape;185;p1"/>
            <p:cNvCxnSpPr/>
            <p:nvPr/>
          </p:nvCxnSpPr>
          <p:spPr>
            <a:xfrm>
              <a:off x="8062549" y="5527168"/>
              <a:ext cx="0" cy="4016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1"/>
            <p:cNvSpPr/>
            <p:nvPr/>
          </p:nvSpPr>
          <p:spPr>
            <a:xfrm>
              <a:off x="8048740" y="5078147"/>
              <a:ext cx="307975" cy="527051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1"/>
            <p:cNvCxnSpPr/>
            <p:nvPr/>
          </p:nvCxnSpPr>
          <p:spPr>
            <a:xfrm>
              <a:off x="8356715" y="5519984"/>
              <a:ext cx="0" cy="4000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8" name="Google Shape;188;p1"/>
          <p:cNvSpPr/>
          <p:nvPr/>
        </p:nvSpPr>
        <p:spPr>
          <a:xfrm>
            <a:off x="2306741" y="4708562"/>
            <a:ext cx="1061097" cy="996068"/>
          </a:xfrm>
          <a:custGeom>
            <a:rect b="b" l="l" r="r" t="t"/>
            <a:pathLst>
              <a:path extrusionOk="0" h="1104" w="880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49411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"/>
          <p:cNvGrpSpPr/>
          <p:nvPr/>
        </p:nvGrpSpPr>
        <p:grpSpPr>
          <a:xfrm>
            <a:off x="113756" y="5606880"/>
            <a:ext cx="393700" cy="1271588"/>
            <a:chOff x="2901" y="4325"/>
            <a:chExt cx="236" cy="690"/>
          </a:xfrm>
        </p:grpSpPr>
        <p:sp>
          <p:nvSpPr>
            <p:cNvPr id="190" name="Google Shape;190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"/>
          <p:cNvGrpSpPr/>
          <p:nvPr/>
        </p:nvGrpSpPr>
        <p:grpSpPr>
          <a:xfrm flipH="1">
            <a:off x="5709665" y="4185738"/>
            <a:ext cx="1120683" cy="1814513"/>
            <a:chOff x="240" y="3600"/>
            <a:chExt cx="154" cy="1143"/>
          </a:xfrm>
        </p:grpSpPr>
        <p:sp>
          <p:nvSpPr>
            <p:cNvPr id="193" name="Google Shape;193;p1"/>
            <p:cNvSpPr/>
            <p:nvPr/>
          </p:nvSpPr>
          <p:spPr>
            <a:xfrm>
              <a:off x="240" y="3600"/>
              <a:ext cx="154" cy="1143"/>
            </a:xfrm>
            <a:custGeom>
              <a:rect b="b" l="l" r="r" t="t"/>
              <a:pathLst>
                <a:path extrusionOk="0" h="1488" w="432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49411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 flipH="1">
              <a:off x="281" y="3943"/>
              <a:ext cx="32" cy="320"/>
            </a:xfrm>
            <a:custGeom>
              <a:rect b="b" l="l" r="r" t="t"/>
              <a:pathLst>
                <a:path extrusionOk="0" h="320" w="32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"/>
          <p:cNvGrpSpPr/>
          <p:nvPr/>
        </p:nvGrpSpPr>
        <p:grpSpPr>
          <a:xfrm>
            <a:off x="57811" y="6281046"/>
            <a:ext cx="307977" cy="790576"/>
            <a:chOff x="8775916" y="4772025"/>
            <a:chExt cx="307977" cy="790576"/>
          </a:xfrm>
        </p:grpSpPr>
        <p:grpSp>
          <p:nvGrpSpPr>
            <p:cNvPr id="196" name="Google Shape;196;p1"/>
            <p:cNvGrpSpPr/>
            <p:nvPr/>
          </p:nvGrpSpPr>
          <p:grpSpPr>
            <a:xfrm>
              <a:off x="8775918" y="4772025"/>
              <a:ext cx="307975" cy="790576"/>
              <a:chOff x="528" y="240"/>
              <a:chExt cx="181" cy="498"/>
            </a:xfrm>
          </p:grpSpPr>
          <p:cxnSp>
            <p:nvCxnSpPr>
              <p:cNvPr id="197" name="Google Shape;197;p1"/>
              <p:cNvCxnSpPr/>
              <p:nvPr/>
            </p:nvCxnSpPr>
            <p:spPr>
              <a:xfrm>
                <a:off x="535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"/>
              <p:cNvCxnSpPr/>
              <p:nvPr/>
            </p:nvCxnSpPr>
            <p:spPr>
              <a:xfrm>
                <a:off x="701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9" name="Google Shape;199;p1"/>
              <p:cNvSpPr/>
              <p:nvPr/>
            </p:nvSpPr>
            <p:spPr>
              <a:xfrm>
                <a:off x="528" y="240"/>
                <a:ext cx="181" cy="332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" name="Google Shape;200;p1"/>
            <p:cNvSpPr/>
            <p:nvPr/>
          </p:nvSpPr>
          <p:spPr>
            <a:xfrm rot="10800000">
              <a:off x="8775916" y="4988146"/>
              <a:ext cx="303430" cy="523433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"/>
          <p:cNvGrpSpPr/>
          <p:nvPr/>
        </p:nvGrpSpPr>
        <p:grpSpPr>
          <a:xfrm>
            <a:off x="50849" y="3947538"/>
            <a:ext cx="393700" cy="1271588"/>
            <a:chOff x="2901" y="4325"/>
            <a:chExt cx="236" cy="690"/>
          </a:xfrm>
        </p:grpSpPr>
        <p:sp>
          <p:nvSpPr>
            <p:cNvPr id="202" name="Google Shape;202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"/>
          <p:cNvGrpSpPr/>
          <p:nvPr/>
        </p:nvGrpSpPr>
        <p:grpSpPr>
          <a:xfrm>
            <a:off x="3315099" y="5256491"/>
            <a:ext cx="192619" cy="858838"/>
            <a:chOff x="384" y="816"/>
            <a:chExt cx="140" cy="541"/>
          </a:xfrm>
        </p:grpSpPr>
        <p:cxnSp>
          <p:nvCxnSpPr>
            <p:cNvPr id="205" name="Google Shape;205;p1"/>
            <p:cNvCxnSpPr/>
            <p:nvPr/>
          </p:nvCxnSpPr>
          <p:spPr>
            <a:xfrm>
              <a:off x="520" y="1109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"/>
            <p:cNvCxnSpPr/>
            <p:nvPr/>
          </p:nvCxnSpPr>
          <p:spPr>
            <a:xfrm>
              <a:off x="391" y="1071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1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"/>
          <p:cNvGrpSpPr/>
          <p:nvPr/>
        </p:nvGrpSpPr>
        <p:grpSpPr>
          <a:xfrm>
            <a:off x="6744023" y="5814711"/>
            <a:ext cx="288925" cy="704850"/>
            <a:chOff x="1247" y="2496"/>
            <a:chExt cx="182" cy="444"/>
          </a:xfrm>
        </p:grpSpPr>
        <p:cxnSp>
          <p:nvCxnSpPr>
            <p:cNvPr id="209" name="Google Shape;209;p1"/>
            <p:cNvCxnSpPr/>
            <p:nvPr/>
          </p:nvCxnSpPr>
          <p:spPr>
            <a:xfrm>
              <a:off x="1255" y="2688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1"/>
            <p:cNvCxnSpPr/>
            <p:nvPr/>
          </p:nvCxnSpPr>
          <p:spPr>
            <a:xfrm>
              <a:off x="1429" y="2680"/>
              <a:ext cx="0" cy="2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1" name="Google Shape;211;p1"/>
            <p:cNvGrpSpPr/>
            <p:nvPr/>
          </p:nvGrpSpPr>
          <p:grpSpPr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12" name="Google Shape;212;p1"/>
              <p:cNvSpPr/>
              <p:nvPr/>
            </p:nvSpPr>
            <p:spPr>
              <a:xfrm>
                <a:off x="1248" y="2496"/>
                <a:ext cx="181" cy="331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1247" y="2684"/>
                <a:ext cx="182" cy="142"/>
              </a:xfrm>
              <a:custGeom>
                <a:rect b="b" l="l" r="r" t="t"/>
                <a:pathLst>
                  <a:path extrusionOk="0" h="142" w="18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14" name="Google Shape;214;p1"/>
          <p:cNvCxnSpPr/>
          <p:nvPr/>
        </p:nvCxnSpPr>
        <p:spPr>
          <a:xfrm rot="10800000">
            <a:off x="744077" y="7162800"/>
            <a:ext cx="298972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"/>
          <p:cNvCxnSpPr/>
          <p:nvPr/>
        </p:nvCxnSpPr>
        <p:spPr>
          <a:xfrm flipH="1">
            <a:off x="389690" y="7162800"/>
            <a:ext cx="353941" cy="90273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"/>
          <p:cNvCxnSpPr/>
          <p:nvPr/>
        </p:nvCxnSpPr>
        <p:spPr>
          <a:xfrm flipH="1">
            <a:off x="3733800" y="5961274"/>
            <a:ext cx="902547" cy="120152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"/>
          <p:cNvCxnSpPr/>
          <p:nvPr/>
        </p:nvCxnSpPr>
        <p:spPr>
          <a:xfrm rot="10800000">
            <a:off x="6563350" y="6639805"/>
            <a:ext cx="24376" cy="136573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"/>
          <p:cNvCxnSpPr/>
          <p:nvPr/>
        </p:nvCxnSpPr>
        <p:spPr>
          <a:xfrm rot="10800000">
            <a:off x="3937817" y="5443638"/>
            <a:ext cx="698530" cy="493169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"/>
          <p:cNvCxnSpPr/>
          <p:nvPr/>
        </p:nvCxnSpPr>
        <p:spPr>
          <a:xfrm rot="10800000">
            <a:off x="3937818" y="5443638"/>
            <a:ext cx="177184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0" name="Google Shape;22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738" y="5374600"/>
            <a:ext cx="4095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226" name="Google Shape;226;ge52ce25f6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7" name="Google Shape;227;ge52ce25f64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{878ED220-BA0B-491C-B72D-678AE766B05B}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Whiplash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Whiplash is a 23 round, 115 point Comstock Long course. There are 11 metric targets and 1 steel target. The best two hits per target will score. Steel must fall to score. The start signal is audible.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The Handgun and PCC start position is sitting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stool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 with wrists above top of head. Handgun or PCC is unloaded, lying flat and unsupported on table with trigger guard over X, muzzle pointed down range.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The first magazine to be used during the course of fire must be on the table at the start signal.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all targets as visible from within the shooting area.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Popper P1 activates the swinging target, which remains visible at rest.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All barrels are SOFT COVER. 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2021-03-19T19:55:53.4853447Z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229675c8-cd80-4559-84e6-07724323bb6c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