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C+pc419d3/LdcCSwffqkCeWE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B4EB97-E656-4890-B62B-0C7D1DE24C5C}">
  <a:tblStyle styleId="{BBB4EB97-E656-4890-B62B-0C7D1DE24C5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da9c7c5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ge61da9c7c5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e61da9c7c5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4291996" y="4375241"/>
            <a:ext cx="287338" cy="790575"/>
            <a:chOff x="528" y="240"/>
            <a:chExt cx="181" cy="498"/>
          </a:xfrm>
        </p:grpSpPr>
        <p:cxnSp>
          <p:nvCxnSpPr>
            <p:cNvPr id="90" name="Google Shape;90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" name="Google Shape;92;p1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3867792" y="4390488"/>
            <a:ext cx="287338" cy="790575"/>
            <a:chOff x="528" y="240"/>
            <a:chExt cx="181" cy="498"/>
          </a:xfrm>
        </p:grpSpPr>
        <p:cxnSp>
          <p:nvCxnSpPr>
            <p:cNvPr id="94" name="Google Shape;94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" name="Google Shape;96;p1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4087157" y="4642253"/>
            <a:ext cx="290513" cy="787400"/>
            <a:chOff x="2244" y="2118"/>
            <a:chExt cx="181" cy="499"/>
          </a:xfrm>
        </p:grpSpPr>
        <p:cxnSp>
          <p:nvCxnSpPr>
            <p:cNvPr id="98" name="Google Shape;98;p1"/>
            <p:cNvCxnSpPr/>
            <p:nvPr/>
          </p:nvCxnSpPr>
          <p:spPr>
            <a:xfrm>
              <a:off x="2251" y="2363"/>
              <a:ext cx="0" cy="25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"/>
            <p:cNvCxnSpPr/>
            <p:nvPr/>
          </p:nvCxnSpPr>
          <p:spPr>
            <a:xfrm>
              <a:off x="2420" y="2363"/>
              <a:ext cx="0" cy="25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" name="Google Shape;100;p1"/>
            <p:cNvSpPr/>
            <p:nvPr/>
          </p:nvSpPr>
          <p:spPr>
            <a:xfrm>
              <a:off x="2244" y="2118"/>
              <a:ext cx="181" cy="333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"/>
          <p:cNvSpPr/>
          <p:nvPr/>
        </p:nvSpPr>
        <p:spPr>
          <a:xfrm flipH="1">
            <a:off x="3850620" y="5165817"/>
            <a:ext cx="452489" cy="1394825"/>
          </a:xfrm>
          <a:custGeom>
            <a:rect b="b" l="l" r="r" t="t"/>
            <a:pathLst>
              <a:path extrusionOk="0" h="840" w="2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24705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{BBB4EB97-E656-4890-B62B-0C7D1DE24C5C}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x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Watch The Bobber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2020 IPSC Alberta Provincial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"/>
          <p:cNvCxnSpPr/>
          <p:nvPr/>
        </p:nvCxnSpPr>
        <p:spPr>
          <a:xfrm>
            <a:off x="3105149" y="6560642"/>
            <a:ext cx="0" cy="71953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"/>
          <p:cNvCxnSpPr/>
          <p:nvPr/>
        </p:nvCxnSpPr>
        <p:spPr>
          <a:xfrm rot="10800000">
            <a:off x="3103343" y="7263272"/>
            <a:ext cx="1129070" cy="1690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7" name="Google Shape;107;p1"/>
          <p:cNvGrpSpPr/>
          <p:nvPr/>
        </p:nvGrpSpPr>
        <p:grpSpPr>
          <a:xfrm>
            <a:off x="2800350" y="5482729"/>
            <a:ext cx="1752600" cy="1077913"/>
            <a:chOff x="2743200" y="5725610"/>
            <a:chExt cx="1752600" cy="1077913"/>
          </a:xfrm>
        </p:grpSpPr>
        <p:sp>
          <p:nvSpPr>
            <p:cNvPr id="108" name="Google Shape;108;p1"/>
            <p:cNvSpPr/>
            <p:nvPr/>
          </p:nvSpPr>
          <p:spPr>
            <a:xfrm>
              <a:off x="3047999" y="6008636"/>
              <a:ext cx="250825" cy="280882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486783" y="6008636"/>
              <a:ext cx="250825" cy="280882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928426" y="6000645"/>
              <a:ext cx="250825" cy="280882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2743200" y="5725610"/>
              <a:ext cx="1752600" cy="1077913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"/>
          <p:cNvSpPr/>
          <p:nvPr/>
        </p:nvSpPr>
        <p:spPr>
          <a:xfrm>
            <a:off x="3011289" y="5165818"/>
            <a:ext cx="476782" cy="1454814"/>
          </a:xfrm>
          <a:custGeom>
            <a:rect b="b" l="l" r="r" t="t"/>
            <a:pathLst>
              <a:path extrusionOk="0" h="840" w="2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24705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"/>
          <p:cNvGrpSpPr/>
          <p:nvPr/>
        </p:nvGrpSpPr>
        <p:grpSpPr>
          <a:xfrm>
            <a:off x="3056913" y="4280885"/>
            <a:ext cx="287338" cy="790575"/>
            <a:chOff x="528" y="240"/>
            <a:chExt cx="181" cy="498"/>
          </a:xfrm>
        </p:grpSpPr>
        <p:cxnSp>
          <p:nvCxnSpPr>
            <p:cNvPr id="114" name="Google Shape;114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" name="Google Shape;116;p1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"/>
          <p:cNvGrpSpPr/>
          <p:nvPr/>
        </p:nvGrpSpPr>
        <p:grpSpPr>
          <a:xfrm>
            <a:off x="2632709" y="4296132"/>
            <a:ext cx="287338" cy="790575"/>
            <a:chOff x="528" y="240"/>
            <a:chExt cx="181" cy="498"/>
          </a:xfrm>
        </p:grpSpPr>
        <p:cxnSp>
          <p:nvCxnSpPr>
            <p:cNvPr id="118" name="Google Shape;118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" name="Google Shape;120;p1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1"/>
          <p:cNvGrpSpPr/>
          <p:nvPr/>
        </p:nvGrpSpPr>
        <p:grpSpPr>
          <a:xfrm>
            <a:off x="2852074" y="4547897"/>
            <a:ext cx="290513" cy="787400"/>
            <a:chOff x="2244" y="2118"/>
            <a:chExt cx="181" cy="499"/>
          </a:xfrm>
        </p:grpSpPr>
        <p:cxnSp>
          <p:nvCxnSpPr>
            <p:cNvPr id="122" name="Google Shape;122;p1"/>
            <p:cNvCxnSpPr/>
            <p:nvPr/>
          </p:nvCxnSpPr>
          <p:spPr>
            <a:xfrm>
              <a:off x="2251" y="2363"/>
              <a:ext cx="0" cy="25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"/>
            <p:cNvCxnSpPr/>
            <p:nvPr/>
          </p:nvCxnSpPr>
          <p:spPr>
            <a:xfrm>
              <a:off x="2420" y="2363"/>
              <a:ext cx="0" cy="25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" name="Google Shape;124;p1"/>
            <p:cNvSpPr/>
            <p:nvPr/>
          </p:nvSpPr>
          <p:spPr>
            <a:xfrm>
              <a:off x="2244" y="2118"/>
              <a:ext cx="181" cy="333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"/>
          <p:cNvGrpSpPr/>
          <p:nvPr/>
        </p:nvGrpSpPr>
        <p:grpSpPr>
          <a:xfrm>
            <a:off x="4800453" y="4668639"/>
            <a:ext cx="288925" cy="787400"/>
            <a:chOff x="1247" y="2496"/>
            <a:chExt cx="182" cy="496"/>
          </a:xfrm>
        </p:grpSpPr>
        <p:cxnSp>
          <p:nvCxnSpPr>
            <p:cNvPr id="126" name="Google Shape;126;p1"/>
            <p:cNvCxnSpPr/>
            <p:nvPr/>
          </p:nvCxnSpPr>
          <p:spPr>
            <a:xfrm>
              <a:off x="1258" y="2740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"/>
            <p:cNvCxnSpPr/>
            <p:nvPr/>
          </p:nvCxnSpPr>
          <p:spPr>
            <a:xfrm>
              <a:off x="1421" y="2740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8" name="Google Shape;128;p1"/>
            <p:cNvGrpSpPr/>
            <p:nvPr/>
          </p:nvGrpSpPr>
          <p:grpSpPr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29" name="Google Shape;129;p1"/>
              <p:cNvSpPr/>
              <p:nvPr/>
            </p:nvSpPr>
            <p:spPr>
              <a:xfrm>
                <a:off x="1248" y="2496"/>
                <a:ext cx="181" cy="331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1247" y="2684"/>
                <a:ext cx="182" cy="142"/>
              </a:xfrm>
              <a:custGeom>
                <a:rect b="b" l="l" r="r" t="t"/>
                <a:pathLst>
                  <a:path extrusionOk="0" h="142" w="18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" name="Google Shape;131;p1"/>
          <p:cNvGrpSpPr/>
          <p:nvPr/>
        </p:nvGrpSpPr>
        <p:grpSpPr>
          <a:xfrm>
            <a:off x="1994979" y="4655780"/>
            <a:ext cx="288925" cy="787400"/>
            <a:chOff x="1247" y="2496"/>
            <a:chExt cx="182" cy="496"/>
          </a:xfrm>
        </p:grpSpPr>
        <p:cxnSp>
          <p:nvCxnSpPr>
            <p:cNvPr id="132" name="Google Shape;132;p1"/>
            <p:cNvCxnSpPr/>
            <p:nvPr/>
          </p:nvCxnSpPr>
          <p:spPr>
            <a:xfrm>
              <a:off x="1258" y="2740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"/>
            <p:cNvCxnSpPr/>
            <p:nvPr/>
          </p:nvCxnSpPr>
          <p:spPr>
            <a:xfrm>
              <a:off x="1421" y="2740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4" name="Google Shape;134;p1"/>
            <p:cNvGrpSpPr/>
            <p:nvPr/>
          </p:nvGrpSpPr>
          <p:grpSpPr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5" name="Google Shape;135;p1"/>
              <p:cNvSpPr/>
              <p:nvPr/>
            </p:nvSpPr>
            <p:spPr>
              <a:xfrm>
                <a:off x="1248" y="2496"/>
                <a:ext cx="181" cy="331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1247" y="2684"/>
                <a:ext cx="182" cy="142"/>
              </a:xfrm>
              <a:custGeom>
                <a:rect b="b" l="l" r="r" t="t"/>
                <a:pathLst>
                  <a:path extrusionOk="0" h="142" w="18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37" name="Google Shape;137;p1"/>
          <p:cNvCxnSpPr/>
          <p:nvPr/>
        </p:nvCxnSpPr>
        <p:spPr>
          <a:xfrm>
            <a:off x="4232413" y="6560642"/>
            <a:ext cx="0" cy="71953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43" name="Google Shape;143;ge61da9c7c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ge61da9c7c5_0_0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{BBB4EB97-E656-4890-B62B-0C7D1DE24C5C}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/>
                        <a:t>Watch The Bobber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2020 IPSC Alberta Provincial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Watch The Bobber is a 12 round, 60 point Comstock </a:t>
                      </a:r>
                      <a:r>
                        <a:rPr lang="en-US" sz="1100"/>
                        <a:t>m</a:t>
                      </a:r>
                      <a:r>
                        <a:rPr lang="en-US" sz="1100" u="none" cap="none" strike="noStrike"/>
                        <a:t>edium course. There are 6 metric targets. The best two hits per target will score. The start signal is audible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Handgun start position is standing anywhere in the shooting area with wrists below belts. Handgun is loaded and holstered.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The PCC start position is standing anywhere in the shooting area. PCC is loaded with stock touching belt.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 engage all targets from within the shooting area.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Closing the middle window opens both outside windows.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2002-08-21T12:11:08Z</dcterms:created>
  <dc:creator>Larry J. Eckert</dc:creator>
</cp:coreProperties>
</file>