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r7ZgVvpPdVS7ZjaCGcuTMkxC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457FBD-0790-4646-927B-1F88B0451BCD}">
  <a:tblStyle styleId="{11457FBD-0790-4646-927B-1F88B0451B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1a6b42a0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e61a6b42a0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61a6b42a0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{11457FBD-0790-4646-927B-1F88B0451BCD}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b="1" lang="en-US" sz="2000"/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Under The Table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 b="1" sz="12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050" y="1714500"/>
            <a:ext cx="5753101" cy="7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98" name="Google Shape;98;ge61a6b42a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ge61a6b42a0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{11457FBD-0790-4646-927B-1F88B0451BCD}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Under The Table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Under The Table</a:t>
                      </a:r>
                      <a:r>
                        <a:rPr lang="en-US" sz="1100" u="none" cap="none" strike="noStrike"/>
                        <a:t> is a 12 round, 60 point Virgin</a:t>
                      </a:r>
                      <a:r>
                        <a:rPr lang="en-US" sz="1100"/>
                        <a:t>ia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short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 metric targets. The best </a:t>
                      </a:r>
                      <a:r>
                        <a:rPr lang="en-US" sz="1100"/>
                        <a:t>four</a:t>
                      </a:r>
                      <a:r>
                        <a:rPr lang="en-US" sz="1100" u="none" cap="none" strike="noStrike"/>
                        <a:t> hits per target will score. The start signal is audible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in Box A with wrists below belts. Handgun is loaded and holstered.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PCC start position is standing in Box A. PCC is loaded with stock touching belt.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1: On the audible start signal, engage T2 freestyle with two rounds only. Perform a mandatory reload then engage T1 and T3 from under the table with two rounds only and strong hand only.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2: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On the audible start signal, engage T2 freestyle with two rounds only. Perform a mandatory reload then engage T1 and T3 from under the table with two rounds only and weak hand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Shots not taken from under the table as required will incur a per-shot procedural penalty per 10.2.2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ALT: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1: On the audible start signal, engage T2 freestyle with two rounds only. Perform a mandatory reload then engage T1 and T3 with two rounds only and strong hand only. Strong hand only shots must pass under the table.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 On the audible start signal, engage T2 freestyle with two rounds only. Perform a mandatory reload then engage T1 and T3 with two rounds only and weak hand only. Weak hand only shots must pass under the table.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Shots not passing under the table as required will incur a per-shot procedural penalty per 10.2.2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