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7315200" cy="96012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g6AxGo97L0yBRzrpGw1/aH5ELH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148D9B-0CE6-4CC3-93B0-2F2185103CFD}">
  <a:tblStyle styleId="{CE148D9B-0CE6-4CC3-93B0-2F2185103CF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018" y="96"/>
      </p:cViewPr>
      <p:guideLst>
        <p:guide orient="horz" pos="3024"/>
        <p:guide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25" tIns="48300" rIns="96625" bIns="483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286000" y="719138"/>
            <a:ext cx="27432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25" tIns="48300" rIns="96625" bIns="483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2286000" y="719138"/>
            <a:ext cx="27432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2:notes"/>
          <p:cNvSpPr txBox="1">
            <a:spLocks noGrp="1"/>
          </p:cNvSpPr>
          <p:nvPr>
            <p:ph type="body" idx="1"/>
          </p:nvPr>
        </p:nvSpPr>
        <p:spPr>
          <a:xfrm>
            <a:off x="731838" y="4560888"/>
            <a:ext cx="5851500" cy="431970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2:notes"/>
          <p:cNvSpPr txBox="1">
            <a:spLocks noGrp="1"/>
          </p:cNvSpPr>
          <p:nvPr>
            <p:ph type="sldNum" idx="12"/>
          </p:nvPr>
        </p:nvSpPr>
        <p:spPr>
          <a:xfrm>
            <a:off x="4143375" y="9120188"/>
            <a:ext cx="3170100" cy="479400"/>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2286000" y="719138"/>
            <a:ext cx="27432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1:notes"/>
          <p:cNvSpPr txBox="1">
            <a:spLocks noGrp="1"/>
          </p:cNvSpPr>
          <p:nvPr>
            <p:ph type="body" idx="1"/>
          </p:nvPr>
        </p:nvSpPr>
        <p:spPr>
          <a:xfrm>
            <a:off x="731838" y="4560888"/>
            <a:ext cx="5851525" cy="4319587"/>
          </a:xfrm>
          <a:prstGeom prst="rect">
            <a:avLst/>
          </a:prstGeom>
          <a:noFill/>
          <a:ln>
            <a:noFill/>
          </a:ln>
        </p:spPr>
        <p:txBody>
          <a:bodyPr spcFirstLastPara="1" wrap="square" lIns="96625" tIns="48300" rIns="96625" bIns="48300" anchor="t" anchorCtr="0">
            <a:normAutofit/>
          </a:bodyPr>
          <a:lstStyle/>
          <a:p>
            <a:pPr marL="0" lvl="0" indent="0" algn="l" rtl="0">
              <a:lnSpc>
                <a:spcPct val="100000"/>
              </a:lnSpc>
              <a:spcBef>
                <a:spcPts val="0"/>
              </a:spcBef>
              <a:spcAft>
                <a:spcPts val="0"/>
              </a:spcAft>
              <a:buSzPts val="1400"/>
              <a:buNone/>
            </a:pPr>
            <a:endParaRPr/>
          </a:p>
        </p:txBody>
      </p:sp>
      <p:sp>
        <p:nvSpPr>
          <p:cNvPr id="94" name="Google Shape;94;p1:notes"/>
          <p:cNvSpPr txBox="1">
            <a:spLocks noGrp="1"/>
          </p:cNvSpPr>
          <p:nvPr>
            <p:ph type="sldNum" idx="12"/>
          </p:nvPr>
        </p:nvSpPr>
        <p:spPr>
          <a:xfrm>
            <a:off x="4143375" y="9120188"/>
            <a:ext cx="3170238" cy="479425"/>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65125" y="385763"/>
            <a:ext cx="6584950" cy="1600200"/>
          </a:xfrm>
          <a:prstGeom prst="rect">
            <a:avLst/>
          </a:prstGeom>
          <a:noFill/>
          <a:ln>
            <a:noFill/>
          </a:ln>
        </p:spPr>
        <p:txBody>
          <a:bodyPr spcFirstLastPara="1" wrap="square" lIns="96650" tIns="48325" rIns="96650" bIns="483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489744" y="2115344"/>
            <a:ext cx="6335712" cy="6584950"/>
          </a:xfrm>
          <a:prstGeom prst="rect">
            <a:avLst/>
          </a:prstGeom>
          <a:noFill/>
          <a:ln>
            <a:noFill/>
          </a:ln>
        </p:spPr>
        <p:txBody>
          <a:bodyPr spcFirstLastPara="1" wrap="square" lIns="96650" tIns="48325" rIns="96650" bIns="48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2032000" y="3657600"/>
            <a:ext cx="8189912" cy="1646237"/>
          </a:xfrm>
          <a:prstGeom prst="rect">
            <a:avLst/>
          </a:prstGeom>
          <a:noFill/>
          <a:ln>
            <a:noFill/>
          </a:ln>
        </p:spPr>
        <p:txBody>
          <a:bodyPr spcFirstLastPara="1" wrap="square" lIns="96650" tIns="48325" rIns="96650" bIns="483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336675" y="2087563"/>
            <a:ext cx="8189912" cy="4786313"/>
          </a:xfrm>
          <a:prstGeom prst="rect">
            <a:avLst/>
          </a:prstGeom>
          <a:noFill/>
          <a:ln>
            <a:noFill/>
          </a:ln>
        </p:spPr>
        <p:txBody>
          <a:bodyPr spcFirstLastPara="1" wrap="square" lIns="96650" tIns="48325" rIns="96650" bIns="48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0"/>
          <p:cNvSpPr txBox="1">
            <a:spLocks noGrp="1"/>
          </p:cNvSpPr>
          <p:nvPr>
            <p:ph type="ctrTitle"/>
          </p:nvPr>
        </p:nvSpPr>
        <p:spPr>
          <a:xfrm>
            <a:off x="549275" y="2982913"/>
            <a:ext cx="6216650" cy="2057400"/>
          </a:xfrm>
          <a:prstGeom prst="rect">
            <a:avLst/>
          </a:prstGeom>
          <a:noFill/>
          <a:ln>
            <a:noFill/>
          </a:ln>
        </p:spPr>
        <p:txBody>
          <a:bodyPr spcFirstLastPara="1" wrap="square" lIns="96650" tIns="48325" rIns="96650" bIns="483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096963" y="5440363"/>
            <a:ext cx="5121275" cy="2454275"/>
          </a:xfrm>
          <a:prstGeom prst="rect">
            <a:avLst/>
          </a:prstGeom>
          <a:noFill/>
          <a:ln>
            <a:noFill/>
          </a:ln>
        </p:spPr>
        <p:txBody>
          <a:bodyPr spcFirstLastPara="1" wrap="square" lIns="96650" tIns="48325" rIns="96650" bIns="48325" anchor="t" anchorCtr="0">
            <a:noAutofit/>
          </a:bodyPr>
          <a:lstStyle>
            <a:lvl1pPr lvl="0" algn="ctr">
              <a:lnSpc>
                <a:spcPct val="100000"/>
              </a:lnSpc>
              <a:spcBef>
                <a:spcPts val="680"/>
              </a:spcBef>
              <a:spcAft>
                <a:spcPts val="0"/>
              </a:spcAft>
              <a:buClr>
                <a:schemeClr val="dk1"/>
              </a:buClr>
              <a:buSzPts val="3400"/>
              <a:buFont typeface="Arial"/>
              <a:buNone/>
              <a:defRPr/>
            </a:lvl1pPr>
            <a:lvl2pPr lvl="1" algn="ctr">
              <a:lnSpc>
                <a:spcPct val="100000"/>
              </a:lnSpc>
              <a:spcBef>
                <a:spcPts val="600"/>
              </a:spcBef>
              <a:spcAft>
                <a:spcPts val="0"/>
              </a:spcAft>
              <a:buClr>
                <a:schemeClr val="dk1"/>
              </a:buClr>
              <a:buSzPts val="3000"/>
              <a:buFont typeface="Arial"/>
              <a:buNone/>
              <a:defRPr/>
            </a:lvl2pPr>
            <a:lvl3pPr lvl="2" algn="ctr">
              <a:lnSpc>
                <a:spcPct val="100000"/>
              </a:lnSpc>
              <a:spcBef>
                <a:spcPts val="500"/>
              </a:spcBef>
              <a:spcAft>
                <a:spcPts val="0"/>
              </a:spcAft>
              <a:buClr>
                <a:schemeClr val="dk1"/>
              </a:buClr>
              <a:buSzPts val="2500"/>
              <a:buFont typeface="Arial"/>
              <a:buNone/>
              <a:defRPr/>
            </a:lvl3pPr>
            <a:lvl4pPr lvl="3" algn="ctr">
              <a:lnSpc>
                <a:spcPct val="100000"/>
              </a:lnSpc>
              <a:spcBef>
                <a:spcPts val="420"/>
              </a:spcBef>
              <a:spcAft>
                <a:spcPts val="0"/>
              </a:spcAft>
              <a:buClr>
                <a:schemeClr val="dk1"/>
              </a:buClr>
              <a:buSzPts val="2100"/>
              <a:buFont typeface="Arial"/>
              <a:buNone/>
              <a:defRPr/>
            </a:lvl4pPr>
            <a:lvl5pPr lvl="4" algn="ctr">
              <a:lnSpc>
                <a:spcPct val="100000"/>
              </a:lnSpc>
              <a:spcBef>
                <a:spcPts val="420"/>
              </a:spcBef>
              <a:spcAft>
                <a:spcPts val="0"/>
              </a:spcAft>
              <a:buClr>
                <a:schemeClr val="dk1"/>
              </a:buClr>
              <a:buSzPts val="2100"/>
              <a:buFont typeface="Arial"/>
              <a:buNone/>
              <a:defRPr/>
            </a:lvl5pPr>
            <a:lvl6pPr lvl="5" algn="ctr">
              <a:lnSpc>
                <a:spcPct val="100000"/>
              </a:lnSpc>
              <a:spcBef>
                <a:spcPts val="420"/>
              </a:spcBef>
              <a:spcAft>
                <a:spcPts val="0"/>
              </a:spcAft>
              <a:buClr>
                <a:schemeClr val="dk1"/>
              </a:buClr>
              <a:buSzPts val="2100"/>
              <a:buFont typeface="Arial"/>
              <a:buNone/>
              <a:defRPr/>
            </a:lvl6pPr>
            <a:lvl7pPr lvl="6" algn="ctr">
              <a:lnSpc>
                <a:spcPct val="100000"/>
              </a:lnSpc>
              <a:spcBef>
                <a:spcPts val="420"/>
              </a:spcBef>
              <a:spcAft>
                <a:spcPts val="0"/>
              </a:spcAft>
              <a:buClr>
                <a:schemeClr val="dk1"/>
              </a:buClr>
              <a:buSzPts val="2100"/>
              <a:buFont typeface="Arial"/>
              <a:buNone/>
              <a:defRPr/>
            </a:lvl7pPr>
            <a:lvl8pPr lvl="7" algn="ctr">
              <a:lnSpc>
                <a:spcPct val="100000"/>
              </a:lnSpc>
              <a:spcBef>
                <a:spcPts val="420"/>
              </a:spcBef>
              <a:spcAft>
                <a:spcPts val="0"/>
              </a:spcAft>
              <a:buClr>
                <a:schemeClr val="dk1"/>
              </a:buClr>
              <a:buSzPts val="2100"/>
              <a:buFont typeface="Arial"/>
              <a:buNone/>
              <a:defRPr/>
            </a:lvl8pPr>
            <a:lvl9pPr lvl="8" algn="ctr">
              <a:lnSpc>
                <a:spcPct val="100000"/>
              </a:lnSpc>
              <a:spcBef>
                <a:spcPts val="420"/>
              </a:spcBef>
              <a:spcAft>
                <a:spcPts val="0"/>
              </a:spcAft>
              <a:buClr>
                <a:schemeClr val="dk1"/>
              </a:buClr>
              <a:buSzPts val="2100"/>
              <a:buFont typeface="Arial"/>
              <a:buNone/>
              <a:defRPr/>
            </a:lvl9pPr>
          </a:lstStyle>
          <a:p>
            <a:endParaRPr/>
          </a:p>
        </p:txBody>
      </p:sp>
      <p:sp>
        <p:nvSpPr>
          <p:cNvPr id="22" name="Google Shape;22;p10"/>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365125" y="385763"/>
            <a:ext cx="6584950" cy="1600200"/>
          </a:xfrm>
          <a:prstGeom prst="rect">
            <a:avLst/>
          </a:prstGeom>
          <a:noFill/>
          <a:ln>
            <a:noFill/>
          </a:ln>
        </p:spPr>
        <p:txBody>
          <a:bodyPr spcFirstLastPara="1" wrap="square" lIns="96650" tIns="48325" rIns="96650" bIns="483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365125" y="2239963"/>
            <a:ext cx="6584950" cy="6335712"/>
          </a:xfrm>
          <a:prstGeom prst="rect">
            <a:avLst/>
          </a:prstGeom>
          <a:noFill/>
          <a:ln>
            <a:noFill/>
          </a:ln>
        </p:spPr>
        <p:txBody>
          <a:bodyPr spcFirstLastPara="1" wrap="square" lIns="96650" tIns="48325" rIns="96650" bIns="48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11"/>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577850" y="6169025"/>
            <a:ext cx="6218238" cy="1908175"/>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577850" y="4068763"/>
            <a:ext cx="6218238" cy="2100262"/>
          </a:xfrm>
          <a:prstGeom prst="rect">
            <a:avLst/>
          </a:prstGeom>
          <a:noFill/>
          <a:ln>
            <a:noFill/>
          </a:ln>
        </p:spPr>
        <p:txBody>
          <a:bodyPr spcFirstLastPara="1" wrap="square" lIns="96650" tIns="48325" rIns="96650" bIns="48325"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34" name="Google Shape;34;p12"/>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365125" y="385763"/>
            <a:ext cx="6584950" cy="1600200"/>
          </a:xfrm>
          <a:prstGeom prst="rect">
            <a:avLst/>
          </a:prstGeom>
          <a:noFill/>
          <a:ln>
            <a:noFill/>
          </a:ln>
        </p:spPr>
        <p:txBody>
          <a:bodyPr spcFirstLastPara="1" wrap="square" lIns="96650" tIns="48325" rIns="96650" bIns="483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365125" y="2239963"/>
            <a:ext cx="3216275" cy="6335712"/>
          </a:xfrm>
          <a:prstGeom prst="rect">
            <a:avLst/>
          </a:prstGeom>
          <a:noFill/>
          <a:ln>
            <a:noFill/>
          </a:ln>
        </p:spPr>
        <p:txBody>
          <a:bodyPr spcFirstLastPara="1" wrap="square" lIns="96650" tIns="48325" rIns="96650" bIns="48325"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0" name="Google Shape;40;p13"/>
          <p:cNvSpPr txBox="1">
            <a:spLocks noGrp="1"/>
          </p:cNvSpPr>
          <p:nvPr>
            <p:ph type="body" idx="2"/>
          </p:nvPr>
        </p:nvSpPr>
        <p:spPr>
          <a:xfrm>
            <a:off x="3733800" y="2239963"/>
            <a:ext cx="3216275" cy="6335712"/>
          </a:xfrm>
          <a:prstGeom prst="rect">
            <a:avLst/>
          </a:prstGeom>
          <a:noFill/>
          <a:ln>
            <a:noFill/>
          </a:ln>
        </p:spPr>
        <p:txBody>
          <a:bodyPr spcFirstLastPara="1" wrap="square" lIns="96650" tIns="48325" rIns="96650" bIns="48325"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41" name="Google Shape;41;p13"/>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65125" y="384175"/>
            <a:ext cx="6584950" cy="1600200"/>
          </a:xfrm>
          <a:prstGeom prst="rect">
            <a:avLst/>
          </a:prstGeom>
          <a:noFill/>
          <a:ln>
            <a:noFill/>
          </a:ln>
        </p:spPr>
        <p:txBody>
          <a:bodyPr spcFirstLastPara="1" wrap="square" lIns="96650" tIns="48325" rIns="96650" bIns="483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365125" y="2149475"/>
            <a:ext cx="3232150" cy="895350"/>
          </a:xfrm>
          <a:prstGeom prst="rect">
            <a:avLst/>
          </a:prstGeom>
          <a:noFill/>
          <a:ln>
            <a:noFill/>
          </a:ln>
        </p:spPr>
        <p:txBody>
          <a:bodyPr spcFirstLastPara="1" wrap="square" lIns="96650" tIns="48325" rIns="96650" bIns="48325"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7" name="Google Shape;47;p14"/>
          <p:cNvSpPr txBox="1">
            <a:spLocks noGrp="1"/>
          </p:cNvSpPr>
          <p:nvPr>
            <p:ph type="body" idx="2"/>
          </p:nvPr>
        </p:nvSpPr>
        <p:spPr>
          <a:xfrm>
            <a:off x="365125" y="3044825"/>
            <a:ext cx="3232150" cy="5532438"/>
          </a:xfrm>
          <a:prstGeom prst="rect">
            <a:avLst/>
          </a:prstGeom>
          <a:noFill/>
          <a:ln>
            <a:noFill/>
          </a:ln>
        </p:spPr>
        <p:txBody>
          <a:bodyPr spcFirstLastPara="1" wrap="square" lIns="96650" tIns="48325" rIns="96650" bIns="48325"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8" name="Google Shape;48;p14"/>
          <p:cNvSpPr txBox="1">
            <a:spLocks noGrp="1"/>
          </p:cNvSpPr>
          <p:nvPr>
            <p:ph type="body" idx="3"/>
          </p:nvPr>
        </p:nvSpPr>
        <p:spPr>
          <a:xfrm>
            <a:off x="3716338" y="2149475"/>
            <a:ext cx="3233737" cy="895350"/>
          </a:xfrm>
          <a:prstGeom prst="rect">
            <a:avLst/>
          </a:prstGeom>
          <a:noFill/>
          <a:ln>
            <a:noFill/>
          </a:ln>
        </p:spPr>
        <p:txBody>
          <a:bodyPr spcFirstLastPara="1" wrap="square" lIns="96650" tIns="48325" rIns="96650" bIns="48325"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9" name="Google Shape;49;p14"/>
          <p:cNvSpPr txBox="1">
            <a:spLocks noGrp="1"/>
          </p:cNvSpPr>
          <p:nvPr>
            <p:ph type="body" idx="4"/>
          </p:nvPr>
        </p:nvSpPr>
        <p:spPr>
          <a:xfrm>
            <a:off x="3716338" y="3044825"/>
            <a:ext cx="3233737" cy="5532438"/>
          </a:xfrm>
          <a:prstGeom prst="rect">
            <a:avLst/>
          </a:prstGeom>
          <a:noFill/>
          <a:ln>
            <a:noFill/>
          </a:ln>
        </p:spPr>
        <p:txBody>
          <a:bodyPr spcFirstLastPara="1" wrap="square" lIns="96650" tIns="48325" rIns="96650" bIns="48325"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50" name="Google Shape;50;p14"/>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365125" y="385763"/>
            <a:ext cx="6584950" cy="1600200"/>
          </a:xfrm>
          <a:prstGeom prst="rect">
            <a:avLst/>
          </a:prstGeom>
          <a:noFill/>
          <a:ln>
            <a:noFill/>
          </a:ln>
        </p:spPr>
        <p:txBody>
          <a:bodyPr spcFirstLastPara="1" wrap="square" lIns="96650" tIns="48325" rIns="96650" bIns="483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65125" y="382588"/>
            <a:ext cx="2406650" cy="1627187"/>
          </a:xfrm>
          <a:prstGeom prst="rect">
            <a:avLst/>
          </a:prstGeom>
          <a:noFill/>
          <a:ln>
            <a:noFill/>
          </a:ln>
        </p:spPr>
        <p:txBody>
          <a:bodyPr spcFirstLastPara="1" wrap="square" lIns="96650" tIns="48325" rIns="96650" bIns="483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2860675" y="382588"/>
            <a:ext cx="4089400" cy="8194675"/>
          </a:xfrm>
          <a:prstGeom prst="rect">
            <a:avLst/>
          </a:prstGeom>
          <a:noFill/>
          <a:ln>
            <a:noFill/>
          </a:ln>
        </p:spPr>
        <p:txBody>
          <a:bodyPr spcFirstLastPara="1" wrap="square" lIns="96650" tIns="48325" rIns="96650" bIns="48325"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61" name="Google Shape;61;p16"/>
          <p:cNvSpPr txBox="1">
            <a:spLocks noGrp="1"/>
          </p:cNvSpPr>
          <p:nvPr>
            <p:ph type="body" idx="2"/>
          </p:nvPr>
        </p:nvSpPr>
        <p:spPr>
          <a:xfrm>
            <a:off x="365125" y="2009775"/>
            <a:ext cx="2406650" cy="6567488"/>
          </a:xfrm>
          <a:prstGeom prst="rect">
            <a:avLst/>
          </a:prstGeom>
          <a:noFill/>
          <a:ln>
            <a:noFill/>
          </a:ln>
        </p:spPr>
        <p:txBody>
          <a:bodyPr spcFirstLastPara="1" wrap="square" lIns="96650" tIns="48325" rIns="96650" bIns="48325"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2" name="Google Shape;62;p16"/>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1433513" y="6721475"/>
            <a:ext cx="4389437" cy="792163"/>
          </a:xfrm>
          <a:prstGeom prst="rect">
            <a:avLst/>
          </a:prstGeom>
          <a:noFill/>
          <a:ln>
            <a:noFill/>
          </a:ln>
        </p:spPr>
        <p:txBody>
          <a:bodyPr spcFirstLastPara="1" wrap="square" lIns="96650" tIns="48325" rIns="96650" bIns="483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17"/>
          <p:cNvSpPr>
            <a:spLocks noGrp="1"/>
          </p:cNvSpPr>
          <p:nvPr>
            <p:ph type="pic" idx="2"/>
          </p:nvPr>
        </p:nvSpPr>
        <p:spPr>
          <a:xfrm>
            <a:off x="1433513" y="857250"/>
            <a:ext cx="4389437" cy="5761038"/>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7"/>
          <p:cNvSpPr txBox="1">
            <a:spLocks noGrp="1"/>
          </p:cNvSpPr>
          <p:nvPr>
            <p:ph type="body" idx="1"/>
          </p:nvPr>
        </p:nvSpPr>
        <p:spPr>
          <a:xfrm>
            <a:off x="1433513" y="7513638"/>
            <a:ext cx="4389437" cy="1127125"/>
          </a:xfrm>
          <a:prstGeom prst="rect">
            <a:avLst/>
          </a:prstGeom>
          <a:noFill/>
          <a:ln>
            <a:noFill/>
          </a:ln>
        </p:spPr>
        <p:txBody>
          <a:bodyPr spcFirstLastPara="1" wrap="square" lIns="96650" tIns="48325" rIns="96650" bIns="48325"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69" name="Google Shape;69;p17"/>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65125" y="385763"/>
            <a:ext cx="6584950" cy="1600200"/>
          </a:xfrm>
          <a:prstGeom prst="rect">
            <a:avLst/>
          </a:prstGeom>
          <a:noFill/>
          <a:ln>
            <a:noFill/>
          </a:ln>
        </p:spPr>
        <p:txBody>
          <a:bodyPr spcFirstLastPara="1" wrap="square" lIns="96650" tIns="48325" rIns="96650" bIns="48325" anchor="ctr" anchorCtr="0">
            <a:noAutofit/>
          </a:bodyPr>
          <a:lstStyle>
            <a:lvl1pPr marR="0" lvl="0"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700" b="0" i="0" u="none" strike="noStrike" cap="none">
                <a:solidFill>
                  <a:schemeClr val="dk2"/>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365125" y="2239963"/>
            <a:ext cx="6584950" cy="6335712"/>
          </a:xfrm>
          <a:prstGeom prst="rect">
            <a:avLst/>
          </a:prstGeom>
          <a:noFill/>
          <a:ln>
            <a:noFill/>
          </a:ln>
        </p:spPr>
        <p:txBody>
          <a:bodyPr spcFirstLastPara="1" wrap="square" lIns="96650" tIns="48325" rIns="96650" bIns="48325" anchor="t" anchorCtr="0">
            <a:noAutofit/>
          </a:bodyPr>
          <a:lstStyle>
            <a:lvl1pPr marL="457200" marR="0" lvl="0"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6pPr>
            <a:lvl7pPr marL="3200400" marR="0" lvl="6"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7pPr>
            <a:lvl8pPr marL="3657600" marR="0" lvl="7"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8pPr>
            <a:lvl9pPr marL="4114800" marR="0" lvl="8"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65125" y="8742363"/>
            <a:ext cx="1708150" cy="666750"/>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2498725" y="8742363"/>
            <a:ext cx="2317750" cy="666750"/>
          </a:xfrm>
          <a:prstGeom prst="rect">
            <a:avLst/>
          </a:prstGeom>
          <a:noFill/>
          <a:ln>
            <a:noFill/>
          </a:ln>
        </p:spPr>
        <p:txBody>
          <a:bodyPr spcFirstLastPara="1" wrap="square" lIns="96650" tIns="48325" rIns="96650" bIns="48325" anchor="t" anchorCtr="0">
            <a:noAutofit/>
          </a:bodyPr>
          <a:lstStyle>
            <a:lvl1pPr marR="0" lvl="0" algn="ctr"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5241925" y="8742363"/>
            <a:ext cx="1708150" cy="666750"/>
          </a:xfrm>
          <a:prstGeom prst="rect">
            <a:avLst/>
          </a:prstGeom>
          <a:noFill/>
          <a:ln>
            <a:noFill/>
          </a:ln>
        </p:spPr>
        <p:txBody>
          <a:bodyPr spcFirstLastPara="1" wrap="square" lIns="96650" tIns="48325" rIns="96650" bIns="48325" anchor="t"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89" name="Google Shape;89;p2" descr="C:\Documents and Settings\All Users\Documents\TAPS Files\dvc1.gif"/>
          <p:cNvPicPr preferRelativeResize="0"/>
          <p:nvPr/>
        </p:nvPicPr>
        <p:blipFill rotWithShape="1">
          <a:blip r:embed="rId3">
            <a:alphaModFix/>
          </a:blip>
          <a:srcRect/>
          <a:stretch/>
        </p:blipFill>
        <p:spPr>
          <a:xfrm>
            <a:off x="3128961" y="7709042"/>
            <a:ext cx="1057275" cy="925513"/>
          </a:xfrm>
          <a:prstGeom prst="rect">
            <a:avLst/>
          </a:prstGeom>
          <a:noFill/>
          <a:ln>
            <a:noFill/>
          </a:ln>
        </p:spPr>
      </p:pic>
      <p:graphicFrame>
        <p:nvGraphicFramePr>
          <p:cNvPr id="90" name="Google Shape;90;p2"/>
          <p:cNvGraphicFramePr/>
          <p:nvPr>
            <p:extLst>
              <p:ext uri="{D42A27DB-BD31-4B8C-83A1-F6EECF244321}">
                <p14:modId xmlns:p14="http://schemas.microsoft.com/office/powerpoint/2010/main" val="881569828"/>
              </p:ext>
            </p:extLst>
          </p:nvPr>
        </p:nvGraphicFramePr>
        <p:xfrm>
          <a:off x="342898" y="749426"/>
          <a:ext cx="6629400" cy="5834240"/>
        </p:xfrm>
        <a:graphic>
          <a:graphicData uri="http://schemas.openxmlformats.org/drawingml/2006/table">
            <a:tbl>
              <a:tblPr>
                <a:noFill/>
                <a:tableStyleId>{CE148D9B-0CE6-4CC3-93B0-2F2185103CFD}</a:tableStyleId>
              </a:tblPr>
              <a:tblGrid>
                <a:gridCol w="6629400">
                  <a:extLst>
                    <a:ext uri="{9D8B030D-6E8A-4147-A177-3AD203B41FA5}">
                      <a16:colId xmlns:a16="http://schemas.microsoft.com/office/drawing/2014/main" val="20000"/>
                    </a:ext>
                  </a:extLst>
                </a:gridCol>
              </a:tblGrid>
              <a:tr h="1259900">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t>Stage 1</a:t>
                      </a:r>
                      <a:endParaRPr sz="1800" u="none" strike="noStrike" cap="none"/>
                    </a:p>
                    <a:p>
                      <a:pPr marL="0" marR="0" lvl="0" indent="0" algn="ctr" rtl="0">
                        <a:lnSpc>
                          <a:spcPct val="100000"/>
                        </a:lnSpc>
                        <a:spcBef>
                          <a:spcPts val="0"/>
                        </a:spcBef>
                        <a:spcAft>
                          <a:spcPts val="0"/>
                        </a:spcAft>
                        <a:buClr>
                          <a:schemeClr val="dk1"/>
                        </a:buClr>
                        <a:buSzPts val="2800"/>
                        <a:buFont typeface="Arial"/>
                        <a:buNone/>
                      </a:pPr>
                      <a:r>
                        <a:rPr lang="en-US" sz="2800" b="1" u="none" strike="noStrike" cap="none"/>
                        <a:t>Pickup Sticks</a:t>
                      </a:r>
                      <a:endParaRPr sz="1800" u="none" strike="noStrike" cap="none"/>
                    </a:p>
                    <a:p>
                      <a:pPr marL="0" marR="0" lvl="0" indent="0" algn="ctr" rtl="0">
                        <a:lnSpc>
                          <a:spcPct val="100000"/>
                        </a:lnSpc>
                        <a:spcBef>
                          <a:spcPts val="0"/>
                        </a:spcBef>
                        <a:spcAft>
                          <a:spcPts val="0"/>
                        </a:spcAft>
                        <a:buClr>
                          <a:schemeClr val="dk1"/>
                        </a:buClr>
                        <a:buSzPts val="1200"/>
                        <a:buFont typeface="Arial"/>
                        <a:buNone/>
                      </a:pPr>
                      <a:r>
                        <a:rPr lang="en-US" sz="1200" u="none" strike="noStrike" cap="none"/>
                        <a:t>Course Designer: Jordan Rogers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537850">
                <a:tc>
                  <a:txBody>
                    <a:bodyPr/>
                    <a:lstStyle/>
                    <a:p>
                      <a:pPr marL="0" marR="0" lvl="0" indent="0" algn="l" rtl="0">
                        <a:lnSpc>
                          <a:spcPct val="100000"/>
                        </a:lnSpc>
                        <a:spcBef>
                          <a:spcPts val="0"/>
                        </a:spcBef>
                        <a:spcAft>
                          <a:spcPts val="0"/>
                        </a:spcAft>
                        <a:buClr>
                          <a:schemeClr val="dk1"/>
                        </a:buClr>
                        <a:buSzPts val="1100"/>
                        <a:buFont typeface="Arial"/>
                        <a:buNone/>
                      </a:pPr>
                      <a:r>
                        <a:rPr lang="en-US" sz="1100" u="none" strike="noStrike" cap="none" dirty="0"/>
                        <a:t>Pickup Sticks is a 27 round, 135 point Comstock Long Course. There are </a:t>
                      </a:r>
                      <a:r>
                        <a:rPr lang="en-US" sz="1100" u="none" strike="noStrike" cap="none"/>
                        <a:t>11 USPSA </a:t>
                      </a:r>
                      <a:r>
                        <a:rPr lang="en-US" sz="1100" u="none" strike="noStrike" cap="none" dirty="0"/>
                        <a:t>targets and 5 steel targets. The best two hits per target will score. Steel must fall to score. The start signal is audible.</a:t>
                      </a: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101000">
                <a:tc>
                  <a:txBody>
                    <a:bodyPr/>
                    <a:lstStyle/>
                    <a:p>
                      <a:pPr marL="0" marR="0" lvl="0" indent="0" algn="l" rtl="0">
                        <a:lnSpc>
                          <a:spcPct val="100000"/>
                        </a:lnSpc>
                        <a:spcBef>
                          <a:spcPts val="0"/>
                        </a:spcBef>
                        <a:spcAft>
                          <a:spcPts val="0"/>
                        </a:spcAft>
                        <a:buClr>
                          <a:schemeClr val="dk1"/>
                        </a:buClr>
                        <a:buSzPts val="1100"/>
                        <a:buFont typeface="Arial"/>
                        <a:buNone/>
                      </a:pPr>
                      <a:r>
                        <a:rPr lang="en-US" sz="1100" u="none" strike="noStrike" cap="none"/>
                        <a:t>The start position is standing anywhere completely outside the shooting area, heels touch</a:t>
                      </a:r>
                      <a:r>
                        <a:rPr lang="en-US" sz="1100"/>
                        <a:t>ing </a:t>
                      </a:r>
                      <a:r>
                        <a:rPr lang="en-US" sz="1100" u="none" strike="noStrike" cap="none"/>
                        <a:t>any fault line. Handgun is loaded and holstered. PCC is loaded, stock on belt, muzzle pointing down range.  </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5550">
                <a:tc>
                  <a:txBody>
                    <a:bodyPr/>
                    <a:lstStyle/>
                    <a:p>
                      <a:pPr marL="0" marR="0" lvl="0" indent="0" algn="l" rtl="0">
                        <a:lnSpc>
                          <a:spcPct val="100000"/>
                        </a:lnSpc>
                        <a:spcBef>
                          <a:spcPts val="0"/>
                        </a:spcBef>
                        <a:spcAft>
                          <a:spcPts val="0"/>
                        </a:spcAft>
                        <a:buClr>
                          <a:schemeClr val="dk1"/>
                        </a:buClr>
                        <a:buSzPts val="1100"/>
                        <a:buFont typeface="Arial"/>
                        <a:buNone/>
                      </a:pPr>
                      <a:r>
                        <a:rPr lang="en-US" sz="1100" u="none" strike="noStrike" cap="none" dirty="0"/>
                        <a:t>On the audible start signal, engage all targets from within the shooting area.</a:t>
                      </a:r>
                      <a:endParaRPr sz="1400" u="none" strike="noStrike" cap="none" dirty="0"/>
                    </a:p>
                    <a:p>
                      <a:pPr marL="0" marR="0" lvl="0" indent="0" algn="l" rtl="0">
                        <a:lnSpc>
                          <a:spcPct val="100000"/>
                        </a:lnSpc>
                        <a:spcBef>
                          <a:spcPts val="0"/>
                        </a:spcBef>
                        <a:spcAft>
                          <a:spcPts val="0"/>
                        </a:spcAft>
                        <a:buClr>
                          <a:schemeClr val="dk1"/>
                        </a:buClr>
                        <a:buSzPts val="1100"/>
                        <a:buFont typeface="Arial"/>
                        <a:buNone/>
                      </a:pPr>
                      <a:endParaRPr sz="1100" u="none" strike="noStrike" cap="none" dirty="0"/>
                    </a:p>
                    <a:p>
                      <a:pPr marL="0" marR="0" lvl="0" indent="0" algn="l" rtl="0">
                        <a:lnSpc>
                          <a:spcPct val="100000"/>
                        </a:lnSpc>
                        <a:spcBef>
                          <a:spcPts val="0"/>
                        </a:spcBef>
                        <a:spcAft>
                          <a:spcPts val="0"/>
                        </a:spcAft>
                        <a:buClr>
                          <a:schemeClr val="dk1"/>
                        </a:buClr>
                        <a:buSzPts val="1100"/>
                        <a:buFont typeface="Arial"/>
                        <a:buNone/>
                      </a:pPr>
                      <a:r>
                        <a:rPr lang="en-US" sz="1100" u="none" strike="noStrike" cap="none" dirty="0"/>
                        <a:t>The walls constructing the Cooper Tunnel extend to infinity. See rule 2.2.3.</a:t>
                      </a:r>
                      <a:r>
                        <a:rPr lang="en-US" sz="1100" dirty="0"/>
                        <a:t>4. </a:t>
                      </a:r>
                      <a:endParaRPr sz="1400" u="none" strike="noStrike" cap="none" dirty="0"/>
                    </a:p>
                    <a:p>
                      <a:pPr marL="0" marR="0" lvl="0" indent="0" algn="l" rtl="0">
                        <a:lnSpc>
                          <a:spcPct val="100000"/>
                        </a:lnSpc>
                        <a:spcBef>
                          <a:spcPts val="0"/>
                        </a:spcBef>
                        <a:spcAft>
                          <a:spcPts val="0"/>
                        </a:spcAft>
                        <a:buClr>
                          <a:schemeClr val="dk1"/>
                        </a:buClr>
                        <a:buSzPts val="1100"/>
                        <a:buFont typeface="Arial"/>
                        <a:buNone/>
                      </a:pPr>
                      <a:endParaRPr sz="1100" u="none" strike="noStrike" cap="none" dirty="0"/>
                    </a:p>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Per 10.2.5, </a:t>
                      </a:r>
                      <a:r>
                        <a:rPr lang="en-US" sz="1100" b="0" i="0" u="none" strike="noStrike" cap="none" dirty="0">
                          <a:solidFill>
                            <a:schemeClr val="dk1"/>
                          </a:solidFill>
                          <a:latin typeface="Arial"/>
                          <a:ea typeface="Arial"/>
                          <a:cs typeface="Arial"/>
                          <a:sym typeface="Arial"/>
                        </a:rPr>
                        <a:t>a competitor who disturbs one or more piece of the overhead material in the Cooper Tunnel will receive one procedural penalty for each piece which falls during the course of fire. Overhead material which falls as a result of the competitor bumping or striking the uprights, or as a result of muzzle gases or recoil, will not be penalized.</a:t>
                      </a:r>
                      <a:endParaRPr sz="1400" u="none" strike="noStrike" cap="none" dirty="0"/>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Arial"/>
                          <a:ea typeface="Arial"/>
                          <a:cs typeface="Arial"/>
                          <a:sym typeface="Arial"/>
                        </a:rPr>
                        <a:t>All barrels are soft cover.</a:t>
                      </a:r>
                      <a:endParaRPr sz="1400" u="none" strike="noStrike" cap="none" dirty="0"/>
                    </a:p>
                    <a:p>
                      <a:pPr marL="0" marR="0" lvl="0" indent="0" algn="l" rtl="0">
                        <a:lnSpc>
                          <a:spcPct val="100000"/>
                        </a:lnSpc>
                        <a:spcBef>
                          <a:spcPts val="0"/>
                        </a:spcBef>
                        <a:spcAft>
                          <a:spcPts val="0"/>
                        </a:spcAft>
                        <a:buClr>
                          <a:schemeClr val="dk1"/>
                        </a:buClr>
                        <a:buSzPts val="1100"/>
                        <a:buFont typeface="Arial"/>
                        <a:buNone/>
                      </a:pPr>
                      <a:endParaRPr sz="11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rot="10800000">
            <a:off x="2398713" y="4615934"/>
            <a:ext cx="307975" cy="527051"/>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1"/>
          <p:cNvSpPr/>
          <p:nvPr/>
        </p:nvSpPr>
        <p:spPr>
          <a:xfrm rot="10800000">
            <a:off x="4908543" y="4654390"/>
            <a:ext cx="307975" cy="527051"/>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 name="Google Shape;98;p1"/>
          <p:cNvSpPr/>
          <p:nvPr/>
        </p:nvSpPr>
        <p:spPr>
          <a:xfrm>
            <a:off x="2362201" y="4330409"/>
            <a:ext cx="381000" cy="1333500"/>
          </a:xfrm>
          <a:custGeom>
            <a:avLst/>
            <a:gdLst/>
            <a:ahLst/>
            <a:cxnLst/>
            <a:rect l="l" t="t" r="r" b="b"/>
            <a:pathLst>
              <a:path w="240" h="840" extrusionOk="0">
                <a:moveTo>
                  <a:pt x="0" y="480"/>
                </a:moveTo>
                <a:lnTo>
                  <a:pt x="240" y="840"/>
                </a:lnTo>
                <a:lnTo>
                  <a:pt x="240" y="120"/>
                </a:lnTo>
                <a:lnTo>
                  <a:pt x="0" y="0"/>
                </a:lnTo>
                <a:lnTo>
                  <a:pt x="0" y="480"/>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99" name="Google Shape;99;p1"/>
          <p:cNvGraphicFramePr/>
          <p:nvPr/>
        </p:nvGraphicFramePr>
        <p:xfrm>
          <a:off x="177800" y="165100"/>
          <a:ext cx="3000000" cy="3000000"/>
        </p:xfrm>
        <a:graphic>
          <a:graphicData uri="http://schemas.openxmlformats.org/drawingml/2006/table">
            <a:tbl>
              <a:tblPr>
                <a:noFill/>
                <a:tableStyleId>{CE148D9B-0CE6-4CC3-93B0-2F2185103CFD}</a:tableStyleId>
              </a:tblPr>
              <a:tblGrid>
                <a:gridCol w="10414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tblGrid>
              <a:tr h="987475">
                <a:tc>
                  <a:txBody>
                    <a:bodyPr/>
                    <a:lstStyle/>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Renton Fish and Game</a:t>
                      </a:r>
                      <a:endParaRPr sz="1400" u="none" strike="noStrike" cap="none"/>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Bay 1</a:t>
                      </a:r>
                      <a:endParaRPr sz="1400" u="none" strike="noStrike" cap="none"/>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Pickup Sticks</a:t>
                      </a:r>
                      <a:endParaRPr sz="2000" b="1" i="0" u="none" strike="noStrike" cap="none">
                        <a:solidFill>
                          <a:srgbClr val="000000"/>
                        </a:solidFill>
                        <a:latin typeface="Arial"/>
                        <a:ea typeface="Arial"/>
                        <a:cs typeface="Arial"/>
                        <a:sym typeface="Arial"/>
                      </a:endParaRPr>
                    </a:p>
                    <a:p>
                      <a:pPr marL="0" marR="0" lvl="0" indent="0" algn="ctr" rtl="0">
                        <a:lnSpc>
                          <a:spcPct val="100000"/>
                        </a:lnSpc>
                        <a:spcBef>
                          <a:spcPts val="42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Course Designer: Jordan Rogers</a:t>
                      </a:r>
                      <a:endParaRPr sz="1400" u="none" strike="noStrike" cap="none"/>
                    </a:p>
                  </a:txBody>
                  <a:tcPr marL="45725" marR="45725" marT="45725" marB="457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3000"/>
                        <a:buFont typeface="Arial"/>
                        <a:buNone/>
                      </a:pPr>
                      <a:endParaRPr sz="3000" b="0" i="0" u="none" strike="noStrike" cap="none">
                        <a:solidFill>
                          <a:schemeClr val="dk1"/>
                        </a:solidFill>
                        <a:latin typeface="Arial"/>
                        <a:ea typeface="Arial"/>
                        <a:cs typeface="Arial"/>
                        <a:sym typeface="Arial"/>
                      </a:endParaRPr>
                    </a:p>
                  </a:txBody>
                  <a:tcPr marL="91450" marR="91450" marT="45725" marB="45725">
                    <a:lnL w="28575"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100" name="Google Shape;100;p1" descr="C:\Documents and Settings\All Users\Documents\TAPS Files\dvc1.gif"/>
          <p:cNvPicPr preferRelativeResize="0"/>
          <p:nvPr/>
        </p:nvPicPr>
        <p:blipFill rotWithShape="1">
          <a:blip r:embed="rId3">
            <a:alphaModFix/>
          </a:blip>
          <a:srcRect/>
          <a:stretch/>
        </p:blipFill>
        <p:spPr>
          <a:xfrm>
            <a:off x="152400" y="279400"/>
            <a:ext cx="1057275" cy="925513"/>
          </a:xfrm>
          <a:prstGeom prst="rect">
            <a:avLst/>
          </a:prstGeom>
          <a:noFill/>
          <a:ln>
            <a:noFill/>
          </a:ln>
        </p:spPr>
      </p:pic>
      <p:pic>
        <p:nvPicPr>
          <p:cNvPr id="101" name="Google Shape;101;p1" descr="C:\Documents and Settings\All Users\Documents\TAPS Files\dvc1.gif"/>
          <p:cNvPicPr preferRelativeResize="0"/>
          <p:nvPr/>
        </p:nvPicPr>
        <p:blipFill rotWithShape="1">
          <a:blip r:embed="rId3">
            <a:alphaModFix/>
          </a:blip>
          <a:srcRect/>
          <a:stretch/>
        </p:blipFill>
        <p:spPr>
          <a:xfrm>
            <a:off x="6181725" y="293688"/>
            <a:ext cx="1057275" cy="925512"/>
          </a:xfrm>
          <a:prstGeom prst="rect">
            <a:avLst/>
          </a:prstGeom>
          <a:noFill/>
          <a:ln>
            <a:noFill/>
          </a:ln>
        </p:spPr>
      </p:pic>
      <p:sp>
        <p:nvSpPr>
          <p:cNvPr id="102" name="Google Shape;102;p1"/>
          <p:cNvSpPr txBox="1"/>
          <p:nvPr/>
        </p:nvSpPr>
        <p:spPr>
          <a:xfrm>
            <a:off x="-1878806" y="4615934"/>
            <a:ext cx="612933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3" name="Google Shape;103;p1"/>
          <p:cNvSpPr/>
          <p:nvPr/>
        </p:nvSpPr>
        <p:spPr>
          <a:xfrm>
            <a:off x="2762250" y="5194724"/>
            <a:ext cx="914400" cy="457200"/>
          </a:xfrm>
          <a:custGeom>
            <a:avLst/>
            <a:gdLst/>
            <a:ahLst/>
            <a:cxnLst/>
            <a:rect l="l" t="t" r="r" b="b"/>
            <a:pathLst>
              <a:path w="528" h="288" extrusionOk="0">
                <a:moveTo>
                  <a:pt x="528" y="288"/>
                </a:moveTo>
                <a:lnTo>
                  <a:pt x="0" y="288"/>
                </a:lnTo>
                <a:lnTo>
                  <a:pt x="0" y="0"/>
                </a:lnTo>
                <a:lnTo>
                  <a:pt x="528" y="0"/>
                </a:lnTo>
                <a:lnTo>
                  <a:pt x="528" y="288"/>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1"/>
          <p:cNvSpPr/>
          <p:nvPr/>
        </p:nvSpPr>
        <p:spPr>
          <a:xfrm>
            <a:off x="3352801" y="5899139"/>
            <a:ext cx="914400" cy="457200"/>
          </a:xfrm>
          <a:custGeom>
            <a:avLst/>
            <a:gdLst/>
            <a:ahLst/>
            <a:cxnLst/>
            <a:rect l="l" t="t" r="r" b="b"/>
            <a:pathLst>
              <a:path w="528" h="288" extrusionOk="0">
                <a:moveTo>
                  <a:pt x="528" y="288"/>
                </a:moveTo>
                <a:lnTo>
                  <a:pt x="0" y="288"/>
                </a:lnTo>
                <a:lnTo>
                  <a:pt x="0" y="0"/>
                </a:lnTo>
                <a:lnTo>
                  <a:pt x="528" y="0"/>
                </a:lnTo>
                <a:lnTo>
                  <a:pt x="528" y="288"/>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1"/>
          <p:cNvSpPr/>
          <p:nvPr/>
        </p:nvSpPr>
        <p:spPr>
          <a:xfrm>
            <a:off x="3962400" y="5198030"/>
            <a:ext cx="914400" cy="457200"/>
          </a:xfrm>
          <a:custGeom>
            <a:avLst/>
            <a:gdLst/>
            <a:ahLst/>
            <a:cxnLst/>
            <a:rect l="l" t="t" r="r" b="b"/>
            <a:pathLst>
              <a:path w="528" h="288" extrusionOk="0">
                <a:moveTo>
                  <a:pt x="528" y="288"/>
                </a:moveTo>
                <a:lnTo>
                  <a:pt x="0" y="288"/>
                </a:lnTo>
                <a:lnTo>
                  <a:pt x="0" y="0"/>
                </a:lnTo>
                <a:lnTo>
                  <a:pt x="528" y="0"/>
                </a:lnTo>
                <a:lnTo>
                  <a:pt x="528" y="288"/>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6" name="Google Shape;106;p1"/>
          <p:cNvCxnSpPr/>
          <p:nvPr/>
        </p:nvCxnSpPr>
        <p:spPr>
          <a:xfrm rot="10800000">
            <a:off x="3657600" y="5150631"/>
            <a:ext cx="0" cy="834668"/>
          </a:xfrm>
          <a:prstGeom prst="straightConnector1">
            <a:avLst/>
          </a:prstGeom>
          <a:noFill/>
          <a:ln w="25400" cap="flat" cmpd="sng">
            <a:solidFill>
              <a:srgbClr val="FF0000"/>
            </a:solidFill>
            <a:prstDash val="solid"/>
            <a:round/>
            <a:headEnd type="none" w="sm" len="sm"/>
            <a:tailEnd type="none" w="sm" len="sm"/>
          </a:ln>
        </p:spPr>
      </p:cxnSp>
      <p:cxnSp>
        <p:nvCxnSpPr>
          <p:cNvPr id="107" name="Google Shape;107;p1"/>
          <p:cNvCxnSpPr/>
          <p:nvPr/>
        </p:nvCxnSpPr>
        <p:spPr>
          <a:xfrm rot="10800000">
            <a:off x="3505200" y="5150631"/>
            <a:ext cx="0" cy="834668"/>
          </a:xfrm>
          <a:prstGeom prst="straightConnector1">
            <a:avLst/>
          </a:prstGeom>
          <a:noFill/>
          <a:ln w="25400" cap="flat" cmpd="sng">
            <a:solidFill>
              <a:srgbClr val="FF0000"/>
            </a:solidFill>
            <a:prstDash val="solid"/>
            <a:round/>
            <a:headEnd type="none" w="sm" len="sm"/>
            <a:tailEnd type="none" w="sm" len="sm"/>
          </a:ln>
        </p:spPr>
      </p:cxnSp>
      <p:cxnSp>
        <p:nvCxnSpPr>
          <p:cNvPr id="108" name="Google Shape;108;p1"/>
          <p:cNvCxnSpPr/>
          <p:nvPr/>
        </p:nvCxnSpPr>
        <p:spPr>
          <a:xfrm rot="10800000">
            <a:off x="3364705" y="5150631"/>
            <a:ext cx="0" cy="834668"/>
          </a:xfrm>
          <a:prstGeom prst="straightConnector1">
            <a:avLst/>
          </a:prstGeom>
          <a:noFill/>
          <a:ln w="25400" cap="flat" cmpd="sng">
            <a:solidFill>
              <a:srgbClr val="FF0000"/>
            </a:solidFill>
            <a:prstDash val="solid"/>
            <a:round/>
            <a:headEnd type="none" w="sm" len="sm"/>
            <a:tailEnd type="none" w="sm" len="sm"/>
          </a:ln>
        </p:spPr>
      </p:cxnSp>
      <p:cxnSp>
        <p:nvCxnSpPr>
          <p:cNvPr id="109" name="Google Shape;109;p1"/>
          <p:cNvCxnSpPr/>
          <p:nvPr/>
        </p:nvCxnSpPr>
        <p:spPr>
          <a:xfrm rot="10800000">
            <a:off x="4114800" y="5167379"/>
            <a:ext cx="0" cy="834668"/>
          </a:xfrm>
          <a:prstGeom prst="straightConnector1">
            <a:avLst/>
          </a:prstGeom>
          <a:noFill/>
          <a:ln w="25400" cap="flat" cmpd="sng">
            <a:solidFill>
              <a:srgbClr val="FF0000"/>
            </a:solidFill>
            <a:prstDash val="solid"/>
            <a:round/>
            <a:headEnd type="none" w="sm" len="sm"/>
            <a:tailEnd type="none" w="sm" len="sm"/>
          </a:ln>
        </p:spPr>
      </p:cxnSp>
      <p:cxnSp>
        <p:nvCxnSpPr>
          <p:cNvPr id="110" name="Google Shape;110;p1"/>
          <p:cNvCxnSpPr/>
          <p:nvPr/>
        </p:nvCxnSpPr>
        <p:spPr>
          <a:xfrm rot="10800000">
            <a:off x="3962400" y="5167379"/>
            <a:ext cx="0" cy="834668"/>
          </a:xfrm>
          <a:prstGeom prst="straightConnector1">
            <a:avLst/>
          </a:prstGeom>
          <a:noFill/>
          <a:ln w="25400" cap="flat" cmpd="sng">
            <a:solidFill>
              <a:srgbClr val="FF0000"/>
            </a:solidFill>
            <a:prstDash val="solid"/>
            <a:round/>
            <a:headEnd type="none" w="sm" len="sm"/>
            <a:tailEnd type="none" w="sm" len="sm"/>
          </a:ln>
        </p:spPr>
      </p:cxnSp>
      <p:cxnSp>
        <p:nvCxnSpPr>
          <p:cNvPr id="111" name="Google Shape;111;p1"/>
          <p:cNvCxnSpPr/>
          <p:nvPr/>
        </p:nvCxnSpPr>
        <p:spPr>
          <a:xfrm rot="10800000">
            <a:off x="4267201" y="5167379"/>
            <a:ext cx="0" cy="834668"/>
          </a:xfrm>
          <a:prstGeom prst="straightConnector1">
            <a:avLst/>
          </a:prstGeom>
          <a:noFill/>
          <a:ln w="25400" cap="flat" cmpd="sng">
            <a:solidFill>
              <a:srgbClr val="FF0000"/>
            </a:solidFill>
            <a:prstDash val="solid"/>
            <a:round/>
            <a:headEnd type="none" w="sm" len="sm"/>
            <a:tailEnd type="none" w="sm" len="sm"/>
          </a:ln>
        </p:spPr>
      </p:cxnSp>
      <p:sp>
        <p:nvSpPr>
          <p:cNvPr id="112" name="Google Shape;112;p1"/>
          <p:cNvSpPr/>
          <p:nvPr/>
        </p:nvSpPr>
        <p:spPr>
          <a:xfrm flipH="1">
            <a:off x="4872034" y="4334861"/>
            <a:ext cx="380995" cy="1333500"/>
          </a:xfrm>
          <a:custGeom>
            <a:avLst/>
            <a:gdLst/>
            <a:ahLst/>
            <a:cxnLst/>
            <a:rect l="l" t="t" r="r" b="b"/>
            <a:pathLst>
              <a:path w="240" h="840" extrusionOk="0">
                <a:moveTo>
                  <a:pt x="0" y="480"/>
                </a:moveTo>
                <a:lnTo>
                  <a:pt x="240" y="840"/>
                </a:lnTo>
                <a:lnTo>
                  <a:pt x="240" y="120"/>
                </a:lnTo>
                <a:lnTo>
                  <a:pt x="0" y="0"/>
                </a:lnTo>
                <a:lnTo>
                  <a:pt x="0" y="480"/>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3" name="Google Shape;113;p1"/>
          <p:cNvGrpSpPr/>
          <p:nvPr/>
        </p:nvGrpSpPr>
        <p:grpSpPr>
          <a:xfrm>
            <a:off x="3155951" y="1481533"/>
            <a:ext cx="407984" cy="1428891"/>
            <a:chOff x="3155951" y="1481533"/>
            <a:chExt cx="407984" cy="1428891"/>
          </a:xfrm>
        </p:grpSpPr>
        <p:sp>
          <p:nvSpPr>
            <p:cNvPr id="114" name="Google Shape;114;p1"/>
            <p:cNvSpPr/>
            <p:nvPr/>
          </p:nvSpPr>
          <p:spPr>
            <a:xfrm>
              <a:off x="3155951" y="1481533"/>
              <a:ext cx="393700" cy="718724"/>
            </a:xfrm>
            <a:prstGeom prst="can">
              <a:avLst>
                <a:gd name="adj" fmla="val 41314"/>
              </a:avLst>
            </a:prstGeom>
            <a:solidFill>
              <a:srgbClr val="73D9F1">
                <a:alpha val="49411"/>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5" name="Google Shape;115;p1"/>
            <p:cNvGrpSpPr/>
            <p:nvPr/>
          </p:nvGrpSpPr>
          <p:grpSpPr>
            <a:xfrm>
              <a:off x="3163093" y="1796028"/>
              <a:ext cx="400842" cy="1114396"/>
              <a:chOff x="3163093" y="1796028"/>
              <a:chExt cx="400842" cy="1114396"/>
            </a:xfrm>
          </p:grpSpPr>
          <p:sp>
            <p:nvSpPr>
              <p:cNvPr id="116" name="Google Shape;116;p1"/>
              <p:cNvSpPr/>
              <p:nvPr/>
            </p:nvSpPr>
            <p:spPr>
              <a:xfrm>
                <a:off x="3163093" y="1796028"/>
                <a:ext cx="393700" cy="718724"/>
              </a:xfrm>
              <a:prstGeom prst="can">
                <a:avLst>
                  <a:gd name="adj" fmla="val 41314"/>
                </a:avLst>
              </a:prstGeom>
              <a:solidFill>
                <a:srgbClr val="73D9F1">
                  <a:alpha val="49411"/>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1"/>
              <p:cNvSpPr/>
              <p:nvPr/>
            </p:nvSpPr>
            <p:spPr>
              <a:xfrm>
                <a:off x="3170235" y="2191700"/>
                <a:ext cx="393700" cy="718724"/>
              </a:xfrm>
              <a:prstGeom prst="can">
                <a:avLst>
                  <a:gd name="adj" fmla="val 41314"/>
                </a:avLst>
              </a:prstGeom>
              <a:solidFill>
                <a:srgbClr val="73D9F1">
                  <a:alpha val="49411"/>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18" name="Google Shape;118;p1"/>
          <p:cNvGrpSpPr/>
          <p:nvPr/>
        </p:nvGrpSpPr>
        <p:grpSpPr>
          <a:xfrm>
            <a:off x="3962400" y="1485811"/>
            <a:ext cx="407984" cy="1428891"/>
            <a:chOff x="3155951" y="1481533"/>
            <a:chExt cx="407984" cy="1428891"/>
          </a:xfrm>
        </p:grpSpPr>
        <p:sp>
          <p:nvSpPr>
            <p:cNvPr id="119" name="Google Shape;119;p1"/>
            <p:cNvSpPr/>
            <p:nvPr/>
          </p:nvSpPr>
          <p:spPr>
            <a:xfrm>
              <a:off x="3155951" y="1481533"/>
              <a:ext cx="393700" cy="718724"/>
            </a:xfrm>
            <a:prstGeom prst="can">
              <a:avLst>
                <a:gd name="adj" fmla="val 41314"/>
              </a:avLst>
            </a:prstGeom>
            <a:solidFill>
              <a:srgbClr val="73D9F1">
                <a:alpha val="49411"/>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20" name="Google Shape;120;p1"/>
            <p:cNvGrpSpPr/>
            <p:nvPr/>
          </p:nvGrpSpPr>
          <p:grpSpPr>
            <a:xfrm>
              <a:off x="3163093" y="1796028"/>
              <a:ext cx="400842" cy="1114396"/>
              <a:chOff x="3163093" y="1796028"/>
              <a:chExt cx="400842" cy="1114396"/>
            </a:xfrm>
          </p:grpSpPr>
          <p:sp>
            <p:nvSpPr>
              <p:cNvPr id="121" name="Google Shape;121;p1"/>
              <p:cNvSpPr/>
              <p:nvPr/>
            </p:nvSpPr>
            <p:spPr>
              <a:xfrm>
                <a:off x="3163093" y="1796028"/>
                <a:ext cx="393700" cy="718724"/>
              </a:xfrm>
              <a:prstGeom prst="can">
                <a:avLst>
                  <a:gd name="adj" fmla="val 41314"/>
                </a:avLst>
              </a:prstGeom>
              <a:solidFill>
                <a:srgbClr val="73D9F1">
                  <a:alpha val="49411"/>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1"/>
              <p:cNvSpPr/>
              <p:nvPr/>
            </p:nvSpPr>
            <p:spPr>
              <a:xfrm>
                <a:off x="3170235" y="2191700"/>
                <a:ext cx="393700" cy="718724"/>
              </a:xfrm>
              <a:prstGeom prst="can">
                <a:avLst>
                  <a:gd name="adj" fmla="val 41314"/>
                </a:avLst>
              </a:prstGeom>
              <a:solidFill>
                <a:srgbClr val="73D9F1">
                  <a:alpha val="49411"/>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123" name="Google Shape;123;p1"/>
          <p:cNvGrpSpPr/>
          <p:nvPr/>
        </p:nvGrpSpPr>
        <p:grpSpPr>
          <a:xfrm>
            <a:off x="3695308" y="1605402"/>
            <a:ext cx="141288" cy="460375"/>
            <a:chOff x="5403" y="3457"/>
            <a:chExt cx="209" cy="755"/>
          </a:xfrm>
        </p:grpSpPr>
        <p:sp>
          <p:nvSpPr>
            <p:cNvPr id="124" name="Google Shape;124;p1"/>
            <p:cNvSpPr/>
            <p:nvPr/>
          </p:nvSpPr>
          <p:spPr>
            <a:xfrm>
              <a:off x="5457" y="3457"/>
              <a:ext cx="100" cy="1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
            <p:cNvSpPr/>
            <p:nvPr/>
          </p:nvSpPr>
          <p:spPr>
            <a:xfrm>
              <a:off x="5403" y="3610"/>
              <a:ext cx="209" cy="20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1"/>
            <p:cNvSpPr/>
            <p:nvPr/>
          </p:nvSpPr>
          <p:spPr>
            <a:xfrm>
              <a:off x="5434" y="3786"/>
              <a:ext cx="148" cy="426"/>
            </a:xfrm>
            <a:custGeom>
              <a:avLst/>
              <a:gdLst/>
              <a:ahLst/>
              <a:cxnLst/>
              <a:rect l="l" t="t" r="r" b="b"/>
              <a:pathLst>
                <a:path w="148" h="426" extrusionOk="0">
                  <a:moveTo>
                    <a:pt x="0" y="0"/>
                  </a:moveTo>
                  <a:lnTo>
                    <a:pt x="147" y="0"/>
                  </a:lnTo>
                  <a:lnTo>
                    <a:pt x="123" y="425"/>
                  </a:lnTo>
                  <a:lnTo>
                    <a:pt x="21" y="425"/>
                  </a:lnTo>
                  <a:lnTo>
                    <a:pt x="0" y="0"/>
                  </a:lnTo>
                </a:path>
              </a:pathLst>
            </a:custGeom>
            <a:solidFill>
              <a:schemeClr val="lt1"/>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1"/>
            <p:cNvSpPr/>
            <p:nvPr/>
          </p:nvSpPr>
          <p:spPr>
            <a:xfrm>
              <a:off x="5456" y="3510"/>
              <a:ext cx="101" cy="10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
            <p:cNvSpPr/>
            <p:nvPr/>
          </p:nvSpPr>
          <p:spPr>
            <a:xfrm>
              <a:off x="5437" y="3779"/>
              <a:ext cx="138" cy="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
            <p:cNvSpPr/>
            <p:nvPr/>
          </p:nvSpPr>
          <p:spPr>
            <a:xfrm>
              <a:off x="5469" y="3609"/>
              <a:ext cx="76" cy="1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1"/>
            <p:cNvSpPr/>
            <p:nvPr/>
          </p:nvSpPr>
          <p:spPr>
            <a:xfrm>
              <a:off x="5467" y="3504"/>
              <a:ext cx="78" cy="1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31" name="Google Shape;131;p1"/>
          <p:cNvGrpSpPr/>
          <p:nvPr/>
        </p:nvGrpSpPr>
        <p:grpSpPr>
          <a:xfrm>
            <a:off x="3710792" y="1918213"/>
            <a:ext cx="141288" cy="460375"/>
            <a:chOff x="5403" y="3457"/>
            <a:chExt cx="209" cy="755"/>
          </a:xfrm>
        </p:grpSpPr>
        <p:sp>
          <p:nvSpPr>
            <p:cNvPr id="132" name="Google Shape;132;p1"/>
            <p:cNvSpPr/>
            <p:nvPr/>
          </p:nvSpPr>
          <p:spPr>
            <a:xfrm>
              <a:off x="5457" y="3457"/>
              <a:ext cx="100" cy="1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1"/>
            <p:cNvSpPr/>
            <p:nvPr/>
          </p:nvSpPr>
          <p:spPr>
            <a:xfrm>
              <a:off x="5403" y="3610"/>
              <a:ext cx="209" cy="20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1"/>
            <p:cNvSpPr/>
            <p:nvPr/>
          </p:nvSpPr>
          <p:spPr>
            <a:xfrm>
              <a:off x="5434" y="3786"/>
              <a:ext cx="148" cy="426"/>
            </a:xfrm>
            <a:custGeom>
              <a:avLst/>
              <a:gdLst/>
              <a:ahLst/>
              <a:cxnLst/>
              <a:rect l="l" t="t" r="r" b="b"/>
              <a:pathLst>
                <a:path w="148" h="426" extrusionOk="0">
                  <a:moveTo>
                    <a:pt x="0" y="0"/>
                  </a:moveTo>
                  <a:lnTo>
                    <a:pt x="147" y="0"/>
                  </a:lnTo>
                  <a:lnTo>
                    <a:pt x="123" y="425"/>
                  </a:lnTo>
                  <a:lnTo>
                    <a:pt x="21" y="425"/>
                  </a:lnTo>
                  <a:lnTo>
                    <a:pt x="0" y="0"/>
                  </a:lnTo>
                </a:path>
              </a:pathLst>
            </a:custGeom>
            <a:solidFill>
              <a:schemeClr val="lt1"/>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1"/>
            <p:cNvSpPr/>
            <p:nvPr/>
          </p:nvSpPr>
          <p:spPr>
            <a:xfrm>
              <a:off x="5456" y="3510"/>
              <a:ext cx="101" cy="10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1"/>
            <p:cNvSpPr/>
            <p:nvPr/>
          </p:nvSpPr>
          <p:spPr>
            <a:xfrm>
              <a:off x="5437" y="3779"/>
              <a:ext cx="138" cy="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1"/>
            <p:cNvSpPr/>
            <p:nvPr/>
          </p:nvSpPr>
          <p:spPr>
            <a:xfrm>
              <a:off x="5469" y="3609"/>
              <a:ext cx="76" cy="1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1"/>
            <p:cNvSpPr/>
            <p:nvPr/>
          </p:nvSpPr>
          <p:spPr>
            <a:xfrm>
              <a:off x="5467" y="3504"/>
              <a:ext cx="78" cy="1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39" name="Google Shape;139;p1"/>
          <p:cNvGrpSpPr/>
          <p:nvPr/>
        </p:nvGrpSpPr>
        <p:grpSpPr>
          <a:xfrm>
            <a:off x="3711083" y="2281448"/>
            <a:ext cx="141288" cy="460375"/>
            <a:chOff x="5403" y="3457"/>
            <a:chExt cx="209" cy="755"/>
          </a:xfrm>
        </p:grpSpPr>
        <p:sp>
          <p:nvSpPr>
            <p:cNvPr id="140" name="Google Shape;140;p1"/>
            <p:cNvSpPr/>
            <p:nvPr/>
          </p:nvSpPr>
          <p:spPr>
            <a:xfrm>
              <a:off x="5457" y="3457"/>
              <a:ext cx="100" cy="1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
            <p:cNvSpPr/>
            <p:nvPr/>
          </p:nvSpPr>
          <p:spPr>
            <a:xfrm>
              <a:off x="5403" y="3610"/>
              <a:ext cx="209" cy="20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
            <p:cNvSpPr/>
            <p:nvPr/>
          </p:nvSpPr>
          <p:spPr>
            <a:xfrm>
              <a:off x="5434" y="3786"/>
              <a:ext cx="148" cy="426"/>
            </a:xfrm>
            <a:custGeom>
              <a:avLst/>
              <a:gdLst/>
              <a:ahLst/>
              <a:cxnLst/>
              <a:rect l="l" t="t" r="r" b="b"/>
              <a:pathLst>
                <a:path w="148" h="426" extrusionOk="0">
                  <a:moveTo>
                    <a:pt x="0" y="0"/>
                  </a:moveTo>
                  <a:lnTo>
                    <a:pt x="147" y="0"/>
                  </a:lnTo>
                  <a:lnTo>
                    <a:pt x="123" y="425"/>
                  </a:lnTo>
                  <a:lnTo>
                    <a:pt x="21" y="425"/>
                  </a:lnTo>
                  <a:lnTo>
                    <a:pt x="0" y="0"/>
                  </a:lnTo>
                </a:path>
              </a:pathLst>
            </a:custGeom>
            <a:solidFill>
              <a:schemeClr val="lt1"/>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1"/>
            <p:cNvSpPr/>
            <p:nvPr/>
          </p:nvSpPr>
          <p:spPr>
            <a:xfrm>
              <a:off x="5456" y="3510"/>
              <a:ext cx="101" cy="10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1"/>
            <p:cNvSpPr/>
            <p:nvPr/>
          </p:nvSpPr>
          <p:spPr>
            <a:xfrm>
              <a:off x="5437" y="3779"/>
              <a:ext cx="138" cy="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
            <p:cNvSpPr/>
            <p:nvPr/>
          </p:nvSpPr>
          <p:spPr>
            <a:xfrm>
              <a:off x="5469" y="3609"/>
              <a:ext cx="76" cy="1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
            <p:cNvSpPr/>
            <p:nvPr/>
          </p:nvSpPr>
          <p:spPr>
            <a:xfrm>
              <a:off x="5467" y="3504"/>
              <a:ext cx="78" cy="1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7" name="Google Shape;147;p1"/>
          <p:cNvGrpSpPr/>
          <p:nvPr/>
        </p:nvGrpSpPr>
        <p:grpSpPr>
          <a:xfrm>
            <a:off x="108589" y="1502704"/>
            <a:ext cx="185738" cy="660400"/>
            <a:chOff x="5403" y="3457"/>
            <a:chExt cx="209" cy="755"/>
          </a:xfrm>
        </p:grpSpPr>
        <p:sp>
          <p:nvSpPr>
            <p:cNvPr id="148" name="Google Shape;148;p1"/>
            <p:cNvSpPr/>
            <p:nvPr/>
          </p:nvSpPr>
          <p:spPr>
            <a:xfrm>
              <a:off x="5457" y="3457"/>
              <a:ext cx="100" cy="1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p1"/>
            <p:cNvSpPr/>
            <p:nvPr/>
          </p:nvSpPr>
          <p:spPr>
            <a:xfrm>
              <a:off x="5403" y="3610"/>
              <a:ext cx="209" cy="20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p1"/>
            <p:cNvSpPr/>
            <p:nvPr/>
          </p:nvSpPr>
          <p:spPr>
            <a:xfrm>
              <a:off x="5434" y="3786"/>
              <a:ext cx="148" cy="426"/>
            </a:xfrm>
            <a:custGeom>
              <a:avLst/>
              <a:gdLst/>
              <a:ahLst/>
              <a:cxnLst/>
              <a:rect l="l" t="t" r="r" b="b"/>
              <a:pathLst>
                <a:path w="148" h="426" extrusionOk="0">
                  <a:moveTo>
                    <a:pt x="0" y="0"/>
                  </a:moveTo>
                  <a:lnTo>
                    <a:pt x="147" y="0"/>
                  </a:lnTo>
                  <a:lnTo>
                    <a:pt x="123" y="425"/>
                  </a:lnTo>
                  <a:lnTo>
                    <a:pt x="21" y="425"/>
                  </a:lnTo>
                  <a:lnTo>
                    <a:pt x="0" y="0"/>
                  </a:lnTo>
                </a:path>
              </a:pathLst>
            </a:custGeom>
            <a:solidFill>
              <a:schemeClr val="lt1"/>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1"/>
            <p:cNvSpPr/>
            <p:nvPr/>
          </p:nvSpPr>
          <p:spPr>
            <a:xfrm>
              <a:off x="5456" y="3510"/>
              <a:ext cx="101" cy="10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1"/>
            <p:cNvSpPr/>
            <p:nvPr/>
          </p:nvSpPr>
          <p:spPr>
            <a:xfrm>
              <a:off x="5437" y="3779"/>
              <a:ext cx="138" cy="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1"/>
            <p:cNvSpPr/>
            <p:nvPr/>
          </p:nvSpPr>
          <p:spPr>
            <a:xfrm>
              <a:off x="5469" y="3609"/>
              <a:ext cx="76" cy="1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1"/>
            <p:cNvSpPr/>
            <p:nvPr/>
          </p:nvSpPr>
          <p:spPr>
            <a:xfrm>
              <a:off x="5467" y="3504"/>
              <a:ext cx="78" cy="1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55" name="Google Shape;155;p1"/>
          <p:cNvGrpSpPr/>
          <p:nvPr/>
        </p:nvGrpSpPr>
        <p:grpSpPr>
          <a:xfrm>
            <a:off x="6989762" y="1531300"/>
            <a:ext cx="185738" cy="660400"/>
            <a:chOff x="5403" y="3457"/>
            <a:chExt cx="209" cy="755"/>
          </a:xfrm>
        </p:grpSpPr>
        <p:sp>
          <p:nvSpPr>
            <p:cNvPr id="156" name="Google Shape;156;p1"/>
            <p:cNvSpPr/>
            <p:nvPr/>
          </p:nvSpPr>
          <p:spPr>
            <a:xfrm>
              <a:off x="5457" y="3457"/>
              <a:ext cx="100" cy="10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1"/>
            <p:cNvSpPr/>
            <p:nvPr/>
          </p:nvSpPr>
          <p:spPr>
            <a:xfrm>
              <a:off x="5403" y="3610"/>
              <a:ext cx="209" cy="209"/>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1"/>
            <p:cNvSpPr/>
            <p:nvPr/>
          </p:nvSpPr>
          <p:spPr>
            <a:xfrm>
              <a:off x="5434" y="3786"/>
              <a:ext cx="148" cy="426"/>
            </a:xfrm>
            <a:custGeom>
              <a:avLst/>
              <a:gdLst/>
              <a:ahLst/>
              <a:cxnLst/>
              <a:rect l="l" t="t" r="r" b="b"/>
              <a:pathLst>
                <a:path w="148" h="426" extrusionOk="0">
                  <a:moveTo>
                    <a:pt x="0" y="0"/>
                  </a:moveTo>
                  <a:lnTo>
                    <a:pt x="147" y="0"/>
                  </a:lnTo>
                  <a:lnTo>
                    <a:pt x="123" y="425"/>
                  </a:lnTo>
                  <a:lnTo>
                    <a:pt x="21" y="425"/>
                  </a:lnTo>
                  <a:lnTo>
                    <a:pt x="0" y="0"/>
                  </a:lnTo>
                </a:path>
              </a:pathLst>
            </a:custGeom>
            <a:solidFill>
              <a:schemeClr val="lt1"/>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1"/>
            <p:cNvSpPr/>
            <p:nvPr/>
          </p:nvSpPr>
          <p:spPr>
            <a:xfrm>
              <a:off x="5456" y="3510"/>
              <a:ext cx="101" cy="10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1"/>
            <p:cNvSpPr/>
            <p:nvPr/>
          </p:nvSpPr>
          <p:spPr>
            <a:xfrm>
              <a:off x="5437" y="3779"/>
              <a:ext cx="138" cy="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
            <p:cNvSpPr/>
            <p:nvPr/>
          </p:nvSpPr>
          <p:spPr>
            <a:xfrm>
              <a:off x="5469" y="3609"/>
              <a:ext cx="76" cy="1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1"/>
            <p:cNvSpPr/>
            <p:nvPr/>
          </p:nvSpPr>
          <p:spPr>
            <a:xfrm>
              <a:off x="5467" y="3504"/>
              <a:ext cx="78" cy="1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cxnSp>
        <p:nvCxnSpPr>
          <p:cNvPr id="163" name="Google Shape;163;p1"/>
          <p:cNvCxnSpPr/>
          <p:nvPr/>
        </p:nvCxnSpPr>
        <p:spPr>
          <a:xfrm flipH="1">
            <a:off x="739243" y="6356339"/>
            <a:ext cx="2613560" cy="3244861"/>
          </a:xfrm>
          <a:prstGeom prst="straightConnector1">
            <a:avLst/>
          </a:prstGeom>
          <a:noFill/>
          <a:ln w="25400" cap="flat" cmpd="sng">
            <a:solidFill>
              <a:srgbClr val="FF0000"/>
            </a:solidFill>
            <a:prstDash val="solid"/>
            <a:round/>
            <a:headEnd type="none" w="sm" len="sm"/>
            <a:tailEnd type="none" w="sm" len="sm"/>
          </a:ln>
        </p:spPr>
      </p:cxnSp>
      <p:cxnSp>
        <p:nvCxnSpPr>
          <p:cNvPr id="164" name="Google Shape;164;p1"/>
          <p:cNvCxnSpPr/>
          <p:nvPr/>
        </p:nvCxnSpPr>
        <p:spPr>
          <a:xfrm rot="10800000">
            <a:off x="5253030" y="5142985"/>
            <a:ext cx="2015298" cy="7646"/>
          </a:xfrm>
          <a:prstGeom prst="straightConnector1">
            <a:avLst/>
          </a:prstGeom>
          <a:noFill/>
          <a:ln w="25400" cap="flat" cmpd="sng">
            <a:solidFill>
              <a:srgbClr val="FF0000"/>
            </a:solidFill>
            <a:prstDash val="solid"/>
            <a:round/>
            <a:headEnd type="none" w="sm" len="sm"/>
            <a:tailEnd type="none" w="sm" len="sm"/>
          </a:ln>
        </p:spPr>
      </p:cxnSp>
      <p:cxnSp>
        <p:nvCxnSpPr>
          <p:cNvPr id="165" name="Google Shape;165;p1"/>
          <p:cNvCxnSpPr/>
          <p:nvPr/>
        </p:nvCxnSpPr>
        <p:spPr>
          <a:xfrm rot="10800000">
            <a:off x="0" y="5094486"/>
            <a:ext cx="2362202" cy="0"/>
          </a:xfrm>
          <a:prstGeom prst="straightConnector1">
            <a:avLst/>
          </a:prstGeom>
          <a:noFill/>
          <a:ln w="25400" cap="flat" cmpd="sng">
            <a:solidFill>
              <a:srgbClr val="FF0000"/>
            </a:solidFill>
            <a:prstDash val="solid"/>
            <a:round/>
            <a:headEnd type="none" w="sm" len="sm"/>
            <a:tailEnd type="none" w="sm" len="sm"/>
          </a:ln>
        </p:spPr>
      </p:cxnSp>
      <p:cxnSp>
        <p:nvCxnSpPr>
          <p:cNvPr id="166" name="Google Shape;166;p1"/>
          <p:cNvCxnSpPr/>
          <p:nvPr/>
        </p:nvCxnSpPr>
        <p:spPr>
          <a:xfrm rot="10800000">
            <a:off x="4250532" y="6356341"/>
            <a:ext cx="2459830" cy="3244859"/>
          </a:xfrm>
          <a:prstGeom prst="straightConnector1">
            <a:avLst/>
          </a:prstGeom>
          <a:noFill/>
          <a:ln w="25400" cap="flat" cmpd="sng">
            <a:solidFill>
              <a:srgbClr val="FF0000"/>
            </a:solidFill>
            <a:prstDash val="solid"/>
            <a:round/>
            <a:headEnd type="none" w="sm" len="sm"/>
            <a:tailEnd type="none" w="sm" len="sm"/>
          </a:ln>
        </p:spPr>
      </p:cxnSp>
      <p:grpSp>
        <p:nvGrpSpPr>
          <p:cNvPr id="167" name="Google Shape;167;p1"/>
          <p:cNvGrpSpPr/>
          <p:nvPr/>
        </p:nvGrpSpPr>
        <p:grpSpPr>
          <a:xfrm>
            <a:off x="2131861" y="1483129"/>
            <a:ext cx="309883" cy="1166306"/>
            <a:chOff x="8048739" y="4762500"/>
            <a:chExt cx="309883" cy="1166306"/>
          </a:xfrm>
        </p:grpSpPr>
        <p:grpSp>
          <p:nvGrpSpPr>
            <p:cNvPr id="168" name="Google Shape;168;p1"/>
            <p:cNvGrpSpPr/>
            <p:nvPr/>
          </p:nvGrpSpPr>
          <p:grpSpPr>
            <a:xfrm>
              <a:off x="8048739" y="4762500"/>
              <a:ext cx="309883" cy="742952"/>
              <a:chOff x="12106290" y="5978358"/>
              <a:chExt cx="309883" cy="742952"/>
            </a:xfrm>
          </p:grpSpPr>
          <p:sp>
            <p:nvSpPr>
              <p:cNvPr id="169" name="Google Shape;169;p1"/>
              <p:cNvSpPr/>
              <p:nvPr/>
            </p:nvSpPr>
            <p:spPr>
              <a:xfrm>
                <a:off x="12108198" y="5978358"/>
                <a:ext cx="307975" cy="527051"/>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p1"/>
              <p:cNvSpPr/>
              <p:nvPr/>
            </p:nvSpPr>
            <p:spPr>
              <a:xfrm>
                <a:off x="12106290" y="6194259"/>
                <a:ext cx="307974" cy="527051"/>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lt1"/>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cxnSp>
          <p:nvCxnSpPr>
            <p:cNvPr id="171" name="Google Shape;171;p1"/>
            <p:cNvCxnSpPr/>
            <p:nvPr/>
          </p:nvCxnSpPr>
          <p:spPr>
            <a:xfrm>
              <a:off x="8062549" y="5527168"/>
              <a:ext cx="0" cy="401638"/>
            </a:xfrm>
            <a:prstGeom prst="straightConnector1">
              <a:avLst/>
            </a:prstGeom>
            <a:noFill/>
            <a:ln w="28575" cap="flat" cmpd="sng">
              <a:solidFill>
                <a:schemeClr val="dk1"/>
              </a:solidFill>
              <a:prstDash val="solid"/>
              <a:round/>
              <a:headEnd type="none" w="sm" len="sm"/>
              <a:tailEnd type="none" w="sm" len="sm"/>
            </a:ln>
          </p:spPr>
        </p:cxnSp>
        <p:sp>
          <p:nvSpPr>
            <p:cNvPr id="172" name="Google Shape;172;p1"/>
            <p:cNvSpPr/>
            <p:nvPr/>
          </p:nvSpPr>
          <p:spPr>
            <a:xfrm>
              <a:off x="8048740" y="5078147"/>
              <a:ext cx="307975" cy="527051"/>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73" name="Google Shape;173;p1"/>
            <p:cNvCxnSpPr/>
            <p:nvPr/>
          </p:nvCxnSpPr>
          <p:spPr>
            <a:xfrm>
              <a:off x="8356715" y="5519984"/>
              <a:ext cx="0" cy="400050"/>
            </a:xfrm>
            <a:prstGeom prst="straightConnector1">
              <a:avLst/>
            </a:prstGeom>
            <a:noFill/>
            <a:ln w="28575" cap="flat" cmpd="sng">
              <a:solidFill>
                <a:schemeClr val="dk1"/>
              </a:solidFill>
              <a:prstDash val="solid"/>
              <a:round/>
              <a:headEnd type="none" w="sm" len="sm"/>
              <a:tailEnd type="none" w="sm" len="sm"/>
            </a:ln>
          </p:spPr>
        </p:cxnSp>
      </p:grpSp>
      <p:grpSp>
        <p:nvGrpSpPr>
          <p:cNvPr id="174" name="Google Shape;174;p1"/>
          <p:cNvGrpSpPr/>
          <p:nvPr/>
        </p:nvGrpSpPr>
        <p:grpSpPr>
          <a:xfrm>
            <a:off x="1362029" y="1680874"/>
            <a:ext cx="287338" cy="787400"/>
            <a:chOff x="2208" y="240"/>
            <a:chExt cx="181" cy="496"/>
          </a:xfrm>
        </p:grpSpPr>
        <p:cxnSp>
          <p:nvCxnSpPr>
            <p:cNvPr id="175" name="Google Shape;175;p1"/>
            <p:cNvCxnSpPr/>
            <p:nvPr/>
          </p:nvCxnSpPr>
          <p:spPr>
            <a:xfrm>
              <a:off x="2218" y="484"/>
              <a:ext cx="0" cy="252"/>
            </a:xfrm>
            <a:prstGeom prst="straightConnector1">
              <a:avLst/>
            </a:prstGeom>
            <a:noFill/>
            <a:ln w="28575" cap="flat" cmpd="sng">
              <a:solidFill>
                <a:schemeClr val="dk1"/>
              </a:solidFill>
              <a:prstDash val="solid"/>
              <a:round/>
              <a:headEnd type="none" w="sm" len="sm"/>
              <a:tailEnd type="none" w="sm" len="sm"/>
            </a:ln>
          </p:spPr>
        </p:cxnSp>
        <p:cxnSp>
          <p:nvCxnSpPr>
            <p:cNvPr id="176" name="Google Shape;176;p1"/>
            <p:cNvCxnSpPr/>
            <p:nvPr/>
          </p:nvCxnSpPr>
          <p:spPr>
            <a:xfrm>
              <a:off x="2381" y="484"/>
              <a:ext cx="0" cy="252"/>
            </a:xfrm>
            <a:prstGeom prst="straightConnector1">
              <a:avLst/>
            </a:prstGeom>
            <a:noFill/>
            <a:ln w="28575" cap="flat" cmpd="sng">
              <a:solidFill>
                <a:schemeClr val="dk1"/>
              </a:solidFill>
              <a:prstDash val="solid"/>
              <a:round/>
              <a:headEnd type="none" w="sm" len="sm"/>
              <a:tailEnd type="none" w="sm" len="sm"/>
            </a:ln>
          </p:spPr>
        </p:cxnSp>
        <p:sp>
          <p:nvSpPr>
            <p:cNvPr id="177" name="Google Shape;177;p1"/>
            <p:cNvSpPr/>
            <p:nvPr/>
          </p:nvSpPr>
          <p:spPr>
            <a:xfrm>
              <a:off x="2208" y="240"/>
              <a:ext cx="181" cy="331"/>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p1"/>
            <p:cNvSpPr/>
            <p:nvPr/>
          </p:nvSpPr>
          <p:spPr>
            <a:xfrm flipH="1">
              <a:off x="2211" y="306"/>
              <a:ext cx="56" cy="262"/>
            </a:xfrm>
            <a:custGeom>
              <a:avLst/>
              <a:gdLst/>
              <a:ahLst/>
              <a:cxnLst/>
              <a:rect l="l" t="t" r="r" b="b"/>
              <a:pathLst>
                <a:path w="56" h="264" extrusionOk="0">
                  <a:moveTo>
                    <a:pt x="0" y="3"/>
                  </a:moveTo>
                  <a:lnTo>
                    <a:pt x="0" y="264"/>
                  </a:lnTo>
                  <a:lnTo>
                    <a:pt x="21" y="264"/>
                  </a:lnTo>
                  <a:lnTo>
                    <a:pt x="56" y="200"/>
                  </a:lnTo>
                  <a:lnTo>
                    <a:pt x="56" y="23"/>
                  </a:lnTo>
                  <a:lnTo>
                    <a:pt x="21" y="0"/>
                  </a:lnTo>
                  <a:lnTo>
                    <a:pt x="0" y="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79" name="Google Shape;179;p1"/>
          <p:cNvGrpSpPr/>
          <p:nvPr/>
        </p:nvGrpSpPr>
        <p:grpSpPr>
          <a:xfrm>
            <a:off x="4806259" y="1625330"/>
            <a:ext cx="287338" cy="787400"/>
            <a:chOff x="2208" y="240"/>
            <a:chExt cx="181" cy="496"/>
          </a:xfrm>
        </p:grpSpPr>
        <p:cxnSp>
          <p:nvCxnSpPr>
            <p:cNvPr id="180" name="Google Shape;180;p1"/>
            <p:cNvCxnSpPr/>
            <p:nvPr/>
          </p:nvCxnSpPr>
          <p:spPr>
            <a:xfrm>
              <a:off x="2218" y="484"/>
              <a:ext cx="0" cy="252"/>
            </a:xfrm>
            <a:prstGeom prst="straightConnector1">
              <a:avLst/>
            </a:prstGeom>
            <a:noFill/>
            <a:ln w="28575" cap="flat" cmpd="sng">
              <a:solidFill>
                <a:schemeClr val="dk1"/>
              </a:solidFill>
              <a:prstDash val="solid"/>
              <a:round/>
              <a:headEnd type="none" w="sm" len="sm"/>
              <a:tailEnd type="none" w="sm" len="sm"/>
            </a:ln>
          </p:spPr>
        </p:cxnSp>
        <p:cxnSp>
          <p:nvCxnSpPr>
            <p:cNvPr id="181" name="Google Shape;181;p1"/>
            <p:cNvCxnSpPr/>
            <p:nvPr/>
          </p:nvCxnSpPr>
          <p:spPr>
            <a:xfrm>
              <a:off x="2381" y="484"/>
              <a:ext cx="0" cy="252"/>
            </a:xfrm>
            <a:prstGeom prst="straightConnector1">
              <a:avLst/>
            </a:prstGeom>
            <a:noFill/>
            <a:ln w="28575" cap="flat" cmpd="sng">
              <a:solidFill>
                <a:schemeClr val="dk1"/>
              </a:solidFill>
              <a:prstDash val="solid"/>
              <a:round/>
              <a:headEnd type="none" w="sm" len="sm"/>
              <a:tailEnd type="none" w="sm" len="sm"/>
            </a:ln>
          </p:spPr>
        </p:cxnSp>
        <p:sp>
          <p:nvSpPr>
            <p:cNvPr id="182" name="Google Shape;182;p1"/>
            <p:cNvSpPr/>
            <p:nvPr/>
          </p:nvSpPr>
          <p:spPr>
            <a:xfrm>
              <a:off x="2208" y="240"/>
              <a:ext cx="181" cy="331"/>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1"/>
            <p:cNvSpPr/>
            <p:nvPr/>
          </p:nvSpPr>
          <p:spPr>
            <a:xfrm flipH="1">
              <a:off x="2211" y="306"/>
              <a:ext cx="56" cy="262"/>
            </a:xfrm>
            <a:custGeom>
              <a:avLst/>
              <a:gdLst/>
              <a:ahLst/>
              <a:cxnLst/>
              <a:rect l="l" t="t" r="r" b="b"/>
              <a:pathLst>
                <a:path w="56" h="264" extrusionOk="0">
                  <a:moveTo>
                    <a:pt x="0" y="3"/>
                  </a:moveTo>
                  <a:lnTo>
                    <a:pt x="0" y="264"/>
                  </a:lnTo>
                  <a:lnTo>
                    <a:pt x="21" y="264"/>
                  </a:lnTo>
                  <a:lnTo>
                    <a:pt x="56" y="200"/>
                  </a:lnTo>
                  <a:lnTo>
                    <a:pt x="56" y="23"/>
                  </a:lnTo>
                  <a:lnTo>
                    <a:pt x="21" y="0"/>
                  </a:lnTo>
                  <a:lnTo>
                    <a:pt x="0" y="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4" name="Google Shape;184;p1"/>
          <p:cNvGrpSpPr/>
          <p:nvPr/>
        </p:nvGrpSpPr>
        <p:grpSpPr>
          <a:xfrm>
            <a:off x="5567194" y="1624130"/>
            <a:ext cx="307975" cy="790576"/>
            <a:chOff x="528" y="240"/>
            <a:chExt cx="181" cy="498"/>
          </a:xfrm>
        </p:grpSpPr>
        <p:cxnSp>
          <p:nvCxnSpPr>
            <p:cNvPr id="185" name="Google Shape;185;p1"/>
            <p:cNvCxnSpPr/>
            <p:nvPr/>
          </p:nvCxnSpPr>
          <p:spPr>
            <a:xfrm>
              <a:off x="535" y="485"/>
              <a:ext cx="0" cy="253"/>
            </a:xfrm>
            <a:prstGeom prst="straightConnector1">
              <a:avLst/>
            </a:prstGeom>
            <a:noFill/>
            <a:ln w="28575" cap="flat" cmpd="sng">
              <a:solidFill>
                <a:schemeClr val="dk1"/>
              </a:solidFill>
              <a:prstDash val="solid"/>
              <a:round/>
              <a:headEnd type="none" w="sm" len="sm"/>
              <a:tailEnd type="none" w="sm" len="sm"/>
            </a:ln>
          </p:spPr>
        </p:cxnSp>
        <p:cxnSp>
          <p:nvCxnSpPr>
            <p:cNvPr id="186" name="Google Shape;186;p1"/>
            <p:cNvCxnSpPr/>
            <p:nvPr/>
          </p:nvCxnSpPr>
          <p:spPr>
            <a:xfrm>
              <a:off x="701" y="485"/>
              <a:ext cx="0" cy="253"/>
            </a:xfrm>
            <a:prstGeom prst="straightConnector1">
              <a:avLst/>
            </a:prstGeom>
            <a:noFill/>
            <a:ln w="28575" cap="flat" cmpd="sng">
              <a:solidFill>
                <a:schemeClr val="dk1"/>
              </a:solidFill>
              <a:prstDash val="solid"/>
              <a:round/>
              <a:headEnd type="none" w="sm" len="sm"/>
              <a:tailEnd type="none" w="sm" len="sm"/>
            </a:ln>
          </p:spPr>
        </p:cxnSp>
        <p:sp>
          <p:nvSpPr>
            <p:cNvPr id="187" name="Google Shape;187;p1"/>
            <p:cNvSpPr/>
            <p:nvPr/>
          </p:nvSpPr>
          <p:spPr>
            <a:xfrm>
              <a:off x="528" y="240"/>
              <a:ext cx="181" cy="332"/>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88" name="Google Shape;188;p1"/>
          <p:cNvGrpSpPr/>
          <p:nvPr/>
        </p:nvGrpSpPr>
        <p:grpSpPr>
          <a:xfrm>
            <a:off x="6989762" y="3423604"/>
            <a:ext cx="287338" cy="787400"/>
            <a:chOff x="1756" y="2113"/>
            <a:chExt cx="181" cy="499"/>
          </a:xfrm>
        </p:grpSpPr>
        <p:cxnSp>
          <p:nvCxnSpPr>
            <p:cNvPr id="189" name="Google Shape;189;p1"/>
            <p:cNvCxnSpPr/>
            <p:nvPr/>
          </p:nvCxnSpPr>
          <p:spPr>
            <a:xfrm>
              <a:off x="1766" y="2358"/>
              <a:ext cx="0" cy="254"/>
            </a:xfrm>
            <a:prstGeom prst="straightConnector1">
              <a:avLst/>
            </a:prstGeom>
            <a:noFill/>
            <a:ln w="28575" cap="flat" cmpd="sng">
              <a:solidFill>
                <a:schemeClr val="dk1"/>
              </a:solidFill>
              <a:prstDash val="solid"/>
              <a:round/>
              <a:headEnd type="none" w="sm" len="sm"/>
              <a:tailEnd type="none" w="sm" len="sm"/>
            </a:ln>
          </p:spPr>
        </p:cxnSp>
        <p:cxnSp>
          <p:nvCxnSpPr>
            <p:cNvPr id="190" name="Google Shape;190;p1"/>
            <p:cNvCxnSpPr/>
            <p:nvPr/>
          </p:nvCxnSpPr>
          <p:spPr>
            <a:xfrm>
              <a:off x="1929" y="2358"/>
              <a:ext cx="0" cy="254"/>
            </a:xfrm>
            <a:prstGeom prst="straightConnector1">
              <a:avLst/>
            </a:prstGeom>
            <a:noFill/>
            <a:ln w="28575" cap="flat" cmpd="sng">
              <a:solidFill>
                <a:schemeClr val="dk1"/>
              </a:solidFill>
              <a:prstDash val="solid"/>
              <a:round/>
              <a:headEnd type="none" w="sm" len="sm"/>
              <a:tailEnd type="none" w="sm" len="sm"/>
            </a:ln>
          </p:spPr>
        </p:cxnSp>
        <p:grpSp>
          <p:nvGrpSpPr>
            <p:cNvPr id="191" name="Google Shape;191;p1"/>
            <p:cNvGrpSpPr/>
            <p:nvPr/>
          </p:nvGrpSpPr>
          <p:grpSpPr>
            <a:xfrm>
              <a:off x="1756" y="2113"/>
              <a:ext cx="181" cy="333"/>
              <a:chOff x="1756" y="2113"/>
              <a:chExt cx="181" cy="333"/>
            </a:xfrm>
          </p:grpSpPr>
          <p:sp>
            <p:nvSpPr>
              <p:cNvPr id="192" name="Google Shape;192;p1"/>
              <p:cNvSpPr/>
              <p:nvPr/>
            </p:nvSpPr>
            <p:spPr>
              <a:xfrm>
                <a:off x="1756" y="2113"/>
                <a:ext cx="181" cy="333"/>
              </a:xfrm>
              <a:custGeom>
                <a:avLst/>
                <a:gdLst/>
                <a:ahLst/>
                <a:cxnLst/>
                <a:rect l="l" t="t" r="r" b="b"/>
                <a:pathLst>
                  <a:path w="277" h="517" extrusionOk="0">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 name="Google Shape;193;p1"/>
              <p:cNvSpPr/>
              <p:nvPr/>
            </p:nvSpPr>
            <p:spPr>
              <a:xfrm>
                <a:off x="1881" y="2181"/>
                <a:ext cx="56" cy="264"/>
              </a:xfrm>
              <a:custGeom>
                <a:avLst/>
                <a:gdLst/>
                <a:ahLst/>
                <a:cxnLst/>
                <a:rect l="l" t="t" r="r" b="b"/>
                <a:pathLst>
                  <a:path w="56" h="264" extrusionOk="0">
                    <a:moveTo>
                      <a:pt x="0" y="3"/>
                    </a:moveTo>
                    <a:lnTo>
                      <a:pt x="0" y="264"/>
                    </a:lnTo>
                    <a:lnTo>
                      <a:pt x="21" y="264"/>
                    </a:lnTo>
                    <a:lnTo>
                      <a:pt x="56" y="200"/>
                    </a:lnTo>
                    <a:lnTo>
                      <a:pt x="56" y="23"/>
                    </a:lnTo>
                    <a:lnTo>
                      <a:pt x="21" y="0"/>
                    </a:lnTo>
                    <a:lnTo>
                      <a:pt x="0" y="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1"/>
              <p:cNvSpPr/>
              <p:nvPr/>
            </p:nvSpPr>
            <p:spPr>
              <a:xfrm flipH="1">
                <a:off x="1759" y="2179"/>
                <a:ext cx="56" cy="264"/>
              </a:xfrm>
              <a:custGeom>
                <a:avLst/>
                <a:gdLst/>
                <a:ahLst/>
                <a:cxnLst/>
                <a:rect l="l" t="t" r="r" b="b"/>
                <a:pathLst>
                  <a:path w="56" h="264" extrusionOk="0">
                    <a:moveTo>
                      <a:pt x="0" y="3"/>
                    </a:moveTo>
                    <a:lnTo>
                      <a:pt x="0" y="264"/>
                    </a:lnTo>
                    <a:lnTo>
                      <a:pt x="21" y="264"/>
                    </a:lnTo>
                    <a:lnTo>
                      <a:pt x="56" y="200"/>
                    </a:lnTo>
                    <a:lnTo>
                      <a:pt x="56" y="23"/>
                    </a:lnTo>
                    <a:lnTo>
                      <a:pt x="21" y="0"/>
                    </a:lnTo>
                    <a:lnTo>
                      <a:pt x="0" y="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195" name="Google Shape;195;p1"/>
          <p:cNvSpPr/>
          <p:nvPr/>
        </p:nvSpPr>
        <p:spPr>
          <a:xfrm flipH="1">
            <a:off x="3104094" y="6973195"/>
            <a:ext cx="246059" cy="1016000"/>
          </a:xfrm>
          <a:custGeom>
            <a:avLst/>
            <a:gdLst/>
            <a:ahLst/>
            <a:cxnLst/>
            <a:rect l="l" t="t" r="r" b="b"/>
            <a:pathLst>
              <a:path w="204" h="640" extrusionOk="0">
                <a:moveTo>
                  <a:pt x="204" y="32"/>
                </a:moveTo>
                <a:lnTo>
                  <a:pt x="0" y="0"/>
                </a:lnTo>
                <a:lnTo>
                  <a:pt x="0" y="588"/>
                </a:lnTo>
                <a:lnTo>
                  <a:pt x="204" y="640"/>
                </a:lnTo>
                <a:lnTo>
                  <a:pt x="204" y="32"/>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96" name="Google Shape;196;p1"/>
          <p:cNvGrpSpPr/>
          <p:nvPr/>
        </p:nvGrpSpPr>
        <p:grpSpPr>
          <a:xfrm flipH="1">
            <a:off x="3182404" y="7375119"/>
            <a:ext cx="171129" cy="869950"/>
            <a:chOff x="912" y="768"/>
            <a:chExt cx="143" cy="548"/>
          </a:xfrm>
        </p:grpSpPr>
        <p:cxnSp>
          <p:nvCxnSpPr>
            <p:cNvPr id="197" name="Google Shape;197;p1"/>
            <p:cNvCxnSpPr/>
            <p:nvPr/>
          </p:nvCxnSpPr>
          <p:spPr>
            <a:xfrm>
              <a:off x="919" y="1066"/>
              <a:ext cx="0" cy="250"/>
            </a:xfrm>
            <a:prstGeom prst="straightConnector1">
              <a:avLst/>
            </a:prstGeom>
            <a:noFill/>
            <a:ln w="28575" cap="flat" cmpd="sng">
              <a:solidFill>
                <a:schemeClr val="dk1"/>
              </a:solidFill>
              <a:prstDash val="solid"/>
              <a:round/>
              <a:headEnd type="none" w="sm" len="sm"/>
              <a:tailEnd type="none" w="sm" len="sm"/>
            </a:ln>
          </p:spPr>
        </p:cxnSp>
        <p:cxnSp>
          <p:nvCxnSpPr>
            <p:cNvPr id="198" name="Google Shape;198;p1"/>
            <p:cNvCxnSpPr/>
            <p:nvPr/>
          </p:nvCxnSpPr>
          <p:spPr>
            <a:xfrm>
              <a:off x="1044" y="1024"/>
              <a:ext cx="0" cy="251"/>
            </a:xfrm>
            <a:prstGeom prst="straightConnector1">
              <a:avLst/>
            </a:prstGeom>
            <a:noFill/>
            <a:ln w="28575" cap="flat" cmpd="sng">
              <a:solidFill>
                <a:schemeClr val="dk1"/>
              </a:solidFill>
              <a:prstDash val="solid"/>
              <a:round/>
              <a:headEnd type="none" w="sm" len="sm"/>
              <a:tailEnd type="none" w="sm" len="sm"/>
            </a:ln>
          </p:spPr>
        </p:cxnSp>
        <p:grpSp>
          <p:nvGrpSpPr>
            <p:cNvPr id="199" name="Google Shape;199;p1"/>
            <p:cNvGrpSpPr/>
            <p:nvPr/>
          </p:nvGrpSpPr>
          <p:grpSpPr>
            <a:xfrm>
              <a:off x="912" y="768"/>
              <a:ext cx="143" cy="369"/>
              <a:chOff x="912" y="768"/>
              <a:chExt cx="143" cy="369"/>
            </a:xfrm>
          </p:grpSpPr>
          <p:sp>
            <p:nvSpPr>
              <p:cNvPr id="200" name="Google Shape;200;p1"/>
              <p:cNvSpPr/>
              <p:nvPr/>
            </p:nvSpPr>
            <p:spPr>
              <a:xfrm>
                <a:off x="912" y="768"/>
                <a:ext cx="141" cy="369"/>
              </a:xfrm>
              <a:custGeom>
                <a:avLst/>
                <a:gdLst/>
                <a:ahLst/>
                <a:cxnLst/>
                <a:rect l="l" t="t" r="r" b="b"/>
                <a:pathLst>
                  <a:path w="141" h="369" extrusionOk="0">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1"/>
              <p:cNvSpPr/>
              <p:nvPr/>
            </p:nvSpPr>
            <p:spPr>
              <a:xfrm>
                <a:off x="912" y="944"/>
                <a:ext cx="143" cy="190"/>
              </a:xfrm>
              <a:custGeom>
                <a:avLst/>
                <a:gdLst/>
                <a:ahLst/>
                <a:cxnLst/>
                <a:rect l="l" t="t" r="r" b="b"/>
                <a:pathLst>
                  <a:path w="143" h="190" extrusionOk="0">
                    <a:moveTo>
                      <a:pt x="0" y="137"/>
                    </a:moveTo>
                    <a:lnTo>
                      <a:pt x="36" y="190"/>
                    </a:lnTo>
                    <a:lnTo>
                      <a:pt x="118" y="160"/>
                    </a:lnTo>
                    <a:lnTo>
                      <a:pt x="143" y="88"/>
                    </a:lnTo>
                    <a:lnTo>
                      <a:pt x="141" y="0"/>
                    </a:lnTo>
                    <a:lnTo>
                      <a:pt x="3" y="46"/>
                    </a:lnTo>
                    <a:lnTo>
                      <a:pt x="0" y="1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202" name="Google Shape;202;p1"/>
          <p:cNvSpPr/>
          <p:nvPr/>
        </p:nvSpPr>
        <p:spPr>
          <a:xfrm>
            <a:off x="4850208" y="7637192"/>
            <a:ext cx="284958" cy="1016000"/>
          </a:xfrm>
          <a:custGeom>
            <a:avLst/>
            <a:gdLst/>
            <a:ahLst/>
            <a:cxnLst/>
            <a:rect l="l" t="t" r="r" b="b"/>
            <a:pathLst>
              <a:path w="204" h="640" extrusionOk="0">
                <a:moveTo>
                  <a:pt x="204" y="32"/>
                </a:moveTo>
                <a:lnTo>
                  <a:pt x="0" y="0"/>
                </a:lnTo>
                <a:lnTo>
                  <a:pt x="0" y="588"/>
                </a:lnTo>
                <a:lnTo>
                  <a:pt x="204" y="640"/>
                </a:lnTo>
                <a:lnTo>
                  <a:pt x="204" y="32"/>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
          <p:cNvSpPr/>
          <p:nvPr/>
        </p:nvSpPr>
        <p:spPr>
          <a:xfrm flipH="1">
            <a:off x="3299881" y="7618191"/>
            <a:ext cx="246059" cy="1016000"/>
          </a:xfrm>
          <a:custGeom>
            <a:avLst/>
            <a:gdLst/>
            <a:ahLst/>
            <a:cxnLst/>
            <a:rect l="l" t="t" r="r" b="b"/>
            <a:pathLst>
              <a:path w="204" h="640" extrusionOk="0">
                <a:moveTo>
                  <a:pt x="204" y="32"/>
                </a:moveTo>
                <a:lnTo>
                  <a:pt x="0" y="0"/>
                </a:lnTo>
                <a:lnTo>
                  <a:pt x="0" y="588"/>
                </a:lnTo>
                <a:lnTo>
                  <a:pt x="204" y="640"/>
                </a:lnTo>
                <a:lnTo>
                  <a:pt x="204" y="32"/>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04" name="Google Shape;204;p1"/>
          <p:cNvGrpSpPr/>
          <p:nvPr/>
        </p:nvGrpSpPr>
        <p:grpSpPr>
          <a:xfrm>
            <a:off x="4835517" y="8018686"/>
            <a:ext cx="227013" cy="869950"/>
            <a:chOff x="912" y="768"/>
            <a:chExt cx="143" cy="548"/>
          </a:xfrm>
        </p:grpSpPr>
        <p:cxnSp>
          <p:nvCxnSpPr>
            <p:cNvPr id="205" name="Google Shape;205;p1"/>
            <p:cNvCxnSpPr/>
            <p:nvPr/>
          </p:nvCxnSpPr>
          <p:spPr>
            <a:xfrm>
              <a:off x="919" y="1066"/>
              <a:ext cx="0" cy="250"/>
            </a:xfrm>
            <a:prstGeom prst="straightConnector1">
              <a:avLst/>
            </a:prstGeom>
            <a:noFill/>
            <a:ln w="28575" cap="flat" cmpd="sng">
              <a:solidFill>
                <a:schemeClr val="dk1"/>
              </a:solidFill>
              <a:prstDash val="solid"/>
              <a:round/>
              <a:headEnd type="none" w="sm" len="sm"/>
              <a:tailEnd type="none" w="sm" len="sm"/>
            </a:ln>
          </p:spPr>
        </p:cxnSp>
        <p:cxnSp>
          <p:nvCxnSpPr>
            <p:cNvPr id="206" name="Google Shape;206;p1"/>
            <p:cNvCxnSpPr/>
            <p:nvPr/>
          </p:nvCxnSpPr>
          <p:spPr>
            <a:xfrm>
              <a:off x="1044" y="1024"/>
              <a:ext cx="0" cy="251"/>
            </a:xfrm>
            <a:prstGeom prst="straightConnector1">
              <a:avLst/>
            </a:prstGeom>
            <a:noFill/>
            <a:ln w="28575" cap="flat" cmpd="sng">
              <a:solidFill>
                <a:schemeClr val="dk1"/>
              </a:solidFill>
              <a:prstDash val="solid"/>
              <a:round/>
              <a:headEnd type="none" w="sm" len="sm"/>
              <a:tailEnd type="none" w="sm" len="sm"/>
            </a:ln>
          </p:spPr>
        </p:cxnSp>
        <p:grpSp>
          <p:nvGrpSpPr>
            <p:cNvPr id="207" name="Google Shape;207;p1"/>
            <p:cNvGrpSpPr/>
            <p:nvPr/>
          </p:nvGrpSpPr>
          <p:grpSpPr>
            <a:xfrm>
              <a:off x="912" y="768"/>
              <a:ext cx="143" cy="369"/>
              <a:chOff x="912" y="768"/>
              <a:chExt cx="143" cy="369"/>
            </a:xfrm>
          </p:grpSpPr>
          <p:sp>
            <p:nvSpPr>
              <p:cNvPr id="208" name="Google Shape;208;p1"/>
              <p:cNvSpPr/>
              <p:nvPr/>
            </p:nvSpPr>
            <p:spPr>
              <a:xfrm>
                <a:off x="912" y="768"/>
                <a:ext cx="141" cy="369"/>
              </a:xfrm>
              <a:custGeom>
                <a:avLst/>
                <a:gdLst/>
                <a:ahLst/>
                <a:cxnLst/>
                <a:rect l="l" t="t" r="r" b="b"/>
                <a:pathLst>
                  <a:path w="141" h="369" extrusionOk="0">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Google Shape;209;p1"/>
              <p:cNvSpPr/>
              <p:nvPr/>
            </p:nvSpPr>
            <p:spPr>
              <a:xfrm>
                <a:off x="912" y="944"/>
                <a:ext cx="143" cy="190"/>
              </a:xfrm>
              <a:custGeom>
                <a:avLst/>
                <a:gdLst/>
                <a:ahLst/>
                <a:cxnLst/>
                <a:rect l="l" t="t" r="r" b="b"/>
                <a:pathLst>
                  <a:path w="143" h="190" extrusionOk="0">
                    <a:moveTo>
                      <a:pt x="0" y="137"/>
                    </a:moveTo>
                    <a:lnTo>
                      <a:pt x="36" y="190"/>
                    </a:lnTo>
                    <a:lnTo>
                      <a:pt x="118" y="160"/>
                    </a:lnTo>
                    <a:lnTo>
                      <a:pt x="143" y="88"/>
                    </a:lnTo>
                    <a:lnTo>
                      <a:pt x="141" y="0"/>
                    </a:lnTo>
                    <a:lnTo>
                      <a:pt x="3" y="46"/>
                    </a:lnTo>
                    <a:lnTo>
                      <a:pt x="0" y="1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210" name="Google Shape;210;p1"/>
          <p:cNvGrpSpPr/>
          <p:nvPr/>
        </p:nvGrpSpPr>
        <p:grpSpPr>
          <a:xfrm>
            <a:off x="3443546" y="8015900"/>
            <a:ext cx="222250" cy="858838"/>
            <a:chOff x="384" y="816"/>
            <a:chExt cx="140" cy="541"/>
          </a:xfrm>
        </p:grpSpPr>
        <p:cxnSp>
          <p:nvCxnSpPr>
            <p:cNvPr id="211" name="Google Shape;211;p1"/>
            <p:cNvCxnSpPr/>
            <p:nvPr/>
          </p:nvCxnSpPr>
          <p:spPr>
            <a:xfrm>
              <a:off x="520" y="1109"/>
              <a:ext cx="0" cy="248"/>
            </a:xfrm>
            <a:prstGeom prst="straightConnector1">
              <a:avLst/>
            </a:prstGeom>
            <a:noFill/>
            <a:ln w="28575" cap="flat" cmpd="sng">
              <a:solidFill>
                <a:schemeClr val="dk1"/>
              </a:solidFill>
              <a:prstDash val="solid"/>
              <a:round/>
              <a:headEnd type="none" w="sm" len="sm"/>
              <a:tailEnd type="none" w="sm" len="sm"/>
            </a:ln>
          </p:spPr>
        </p:cxnSp>
        <p:cxnSp>
          <p:nvCxnSpPr>
            <p:cNvPr id="212" name="Google Shape;212;p1"/>
            <p:cNvCxnSpPr/>
            <p:nvPr/>
          </p:nvCxnSpPr>
          <p:spPr>
            <a:xfrm>
              <a:off x="391" y="1071"/>
              <a:ext cx="0" cy="248"/>
            </a:xfrm>
            <a:prstGeom prst="straightConnector1">
              <a:avLst/>
            </a:prstGeom>
            <a:noFill/>
            <a:ln w="28575" cap="flat" cmpd="sng">
              <a:solidFill>
                <a:schemeClr val="dk1"/>
              </a:solidFill>
              <a:prstDash val="solid"/>
              <a:round/>
              <a:headEnd type="none" w="sm" len="sm"/>
              <a:tailEnd type="none" w="sm" len="sm"/>
            </a:ln>
          </p:spPr>
        </p:cxnSp>
        <p:sp>
          <p:nvSpPr>
            <p:cNvPr id="213" name="Google Shape;213;p1"/>
            <p:cNvSpPr/>
            <p:nvPr/>
          </p:nvSpPr>
          <p:spPr>
            <a:xfrm flipH="1">
              <a:off x="384" y="816"/>
              <a:ext cx="140" cy="364"/>
            </a:xfrm>
            <a:custGeom>
              <a:avLst/>
              <a:gdLst/>
              <a:ahLst/>
              <a:cxnLst/>
              <a:rect l="l" t="t" r="r" b="b"/>
              <a:pathLst>
                <a:path w="173" h="375" extrusionOk="0">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14" name="Google Shape;214;p1"/>
          <p:cNvSpPr/>
          <p:nvPr/>
        </p:nvSpPr>
        <p:spPr>
          <a:xfrm flipH="1">
            <a:off x="7003592" y="1481533"/>
            <a:ext cx="246059" cy="1016000"/>
          </a:xfrm>
          <a:custGeom>
            <a:avLst/>
            <a:gdLst/>
            <a:ahLst/>
            <a:cxnLst/>
            <a:rect l="l" t="t" r="r" b="b"/>
            <a:pathLst>
              <a:path w="204" h="640" extrusionOk="0">
                <a:moveTo>
                  <a:pt x="204" y="32"/>
                </a:moveTo>
                <a:lnTo>
                  <a:pt x="0" y="0"/>
                </a:lnTo>
                <a:lnTo>
                  <a:pt x="0" y="588"/>
                </a:lnTo>
                <a:lnTo>
                  <a:pt x="204" y="640"/>
                </a:lnTo>
                <a:lnTo>
                  <a:pt x="204" y="32"/>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Google Shape;215;p1"/>
          <p:cNvSpPr/>
          <p:nvPr/>
        </p:nvSpPr>
        <p:spPr>
          <a:xfrm>
            <a:off x="72529" y="1460112"/>
            <a:ext cx="244460" cy="1016000"/>
          </a:xfrm>
          <a:custGeom>
            <a:avLst/>
            <a:gdLst/>
            <a:ahLst/>
            <a:cxnLst/>
            <a:rect l="l" t="t" r="r" b="b"/>
            <a:pathLst>
              <a:path w="204" h="640" extrusionOk="0">
                <a:moveTo>
                  <a:pt x="204" y="32"/>
                </a:moveTo>
                <a:lnTo>
                  <a:pt x="0" y="0"/>
                </a:lnTo>
                <a:lnTo>
                  <a:pt x="0" y="588"/>
                </a:lnTo>
                <a:lnTo>
                  <a:pt x="204" y="640"/>
                </a:lnTo>
                <a:lnTo>
                  <a:pt x="204" y="32"/>
                </a:lnTo>
                <a:close/>
              </a:path>
            </a:pathLst>
          </a:custGeom>
          <a:solidFill>
            <a:schemeClr val="accent1">
              <a:alpha val="49411"/>
            </a:scheme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Words>
  <Application>Microsoft Office PowerPoint</Application>
  <PresentationFormat>Custom</PresentationFormat>
  <Paragraphs>19</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J. Eckert</dc:creator>
  <cp:lastModifiedBy>Marcel Englmaier</cp:lastModifiedBy>
  <cp:revision>1</cp:revision>
  <dcterms:created xsi:type="dcterms:W3CDTF">2002-08-21T12:11:08Z</dcterms:created>
  <dcterms:modified xsi:type="dcterms:W3CDTF">2021-08-29T01:36:26Z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joroge@microsoft.com</vt:lpwstr>
  </property>
  <property fmtid="{D5CDD505-2E9C-101B-9397-08002B2CF9AE}" pid="5" name="MSIP_Label_f42aa342-8706-4288-bd11-ebb85995028c_SetDate">
    <vt:lpwstr>2021-03-19T19:55:53.4853447Z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229675c8-cd80-4559-84e6-07724323bb6c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