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7315200" cy="9601200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" roundtripDataSignature="AMtx7mh7nqH1lBRSeJOhEr4ufX+/ugll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AF1E853-EA80-4BDD-A930-51A25CF8B576}">
  <a:tblStyle styleId="{1AF1E853-EA80-4BDD-A930-51A25CF8B57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3018" y="96"/>
      </p:cViewPr>
      <p:guideLst>
        <p:guide orient="horz" pos="3024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286000" y="719138"/>
            <a:ext cx="27432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748c5a66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6" name="Google Shape;86;ge748c5a66a_0_0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ge748c5a66a_0_0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489744" y="2115344"/>
            <a:ext cx="6335712" cy="658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2032000" y="3657600"/>
            <a:ext cx="8189912" cy="164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-1336675" y="2087563"/>
            <a:ext cx="8189912" cy="478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65125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733800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2"/>
          </p:nvPr>
        </p:nvSpPr>
        <p:spPr>
          <a:xfrm>
            <a:off x="365125" y="3044825"/>
            <a:ext cx="3232150" cy="5532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3"/>
          </p:nvPr>
        </p:nvSpPr>
        <p:spPr>
          <a:xfrm>
            <a:off x="3716338" y="2149475"/>
            <a:ext cx="3233737" cy="89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4"/>
          </p:nvPr>
        </p:nvSpPr>
        <p:spPr>
          <a:xfrm>
            <a:off x="3716338" y="3044825"/>
            <a:ext cx="3233737" cy="5532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2860675" y="382588"/>
            <a:ext cx="4089400" cy="819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365125" y="2009775"/>
            <a:ext cx="2406650" cy="6567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1433513" y="857250"/>
            <a:ext cx="4389437" cy="576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1433513" y="7513638"/>
            <a:ext cx="4389437" cy="112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444500" algn="l" rtl="0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73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195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195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195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195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195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195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ge748c5a66a_0_0" descr="C:\Documents and Settings\All Users\Documents\TAPS Files\dvc1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28961" y="7709042"/>
            <a:ext cx="1057275" cy="92551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0" name="Google Shape;90;ge748c5a66a_0_0"/>
          <p:cNvGraphicFramePr/>
          <p:nvPr>
            <p:extLst>
              <p:ext uri="{D42A27DB-BD31-4B8C-83A1-F6EECF244321}">
                <p14:modId xmlns:p14="http://schemas.microsoft.com/office/powerpoint/2010/main" val="670852037"/>
              </p:ext>
            </p:extLst>
          </p:nvPr>
        </p:nvGraphicFramePr>
        <p:xfrm>
          <a:off x="342898" y="749426"/>
          <a:ext cx="6629400" cy="4536675"/>
        </p:xfrm>
        <a:graphic>
          <a:graphicData uri="http://schemas.openxmlformats.org/drawingml/2006/table">
            <a:tbl>
              <a:tblPr>
                <a:noFill/>
                <a:tableStyleId>{1AF1E853-EA80-4BDD-A930-51A25CF8B576}</a:tableStyleId>
              </a:tblPr>
              <a:tblGrid>
                <a:gridCol w="662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9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Stage </a:t>
                      </a:r>
                      <a:r>
                        <a:rPr lang="en-US" sz="1600"/>
                        <a:t>3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1"/>
                        <a:t>Black Tie Event</a:t>
                      </a:r>
                      <a:endParaRPr sz="2800" b="1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Course Designer: </a:t>
                      </a:r>
                      <a:r>
                        <a:rPr lang="en-US" sz="1200"/>
                        <a:t>Eric Beerbaum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7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Black Tie Event is a 28 round, 140 point Comstock long course. There are 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14 USPSA 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targets.  The best two hits per target will score. The start signal is audible.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The Handgun start position is handgun loaded and holstered, heels on Xs, wrists below belt.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The PCC start position is PCC loaded, heels on Xs, stock touching belt, muzzle pointed downrange.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7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/>
                        <a:t>On the audible start signal, engage all targets from within the shooting area.</a:t>
                      </a:r>
                      <a:endParaRPr sz="11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p1"/>
          <p:cNvGraphicFramePr/>
          <p:nvPr/>
        </p:nvGraphicFramePr>
        <p:xfrm>
          <a:off x="177800" y="165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{1AF1E853-EA80-4BDD-A930-51A25CF8B576}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87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endParaRPr sz="3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Renton Fish and Game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Bay </a:t>
                      </a:r>
                      <a:r>
                        <a:rPr lang="en-US" sz="2000" b="1"/>
                        <a:t>3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/>
                        <a:t>Black Tie Event</a:t>
                      </a:r>
                      <a:endParaRPr sz="20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Course Designer: Eric Beerbaum</a:t>
                      </a:r>
                      <a:endParaRPr sz="1400" u="none" strike="noStrike" cap="none"/>
                    </a:p>
                  </a:txBody>
                  <a:tcPr marL="45725" marR="45725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endParaRPr sz="3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7" name="Google Shape;97;p1" descr="C:\Documents and Settings\All Users\Documents\TAPS Files\dvc1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279400"/>
            <a:ext cx="1057275" cy="925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" descr="C:\Documents and Settings\All Users\Documents\TAPS Files\dvc1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81725" y="293688"/>
            <a:ext cx="1057275" cy="925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3565525"/>
            <a:ext cx="7315200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Office PowerPoint</Application>
  <PresentationFormat>Custom</PresentationFormat>
  <Paragraphs>13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Default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Larry J. Eckert</dc:creator>
  <cp:lastModifiedBy>Marcel Englmaier</cp:lastModifiedBy>
  <cp:revision>1</cp:revision>
  <dcterms:created xsi:type="dcterms:W3CDTF">2002-08-21T12:11:08Z</dcterms:created>
  <dcterms:modified xsi:type="dcterms:W3CDTF">2021-08-29T01:35:42Z</dcterms:modified>
</cp:coreProperties>
</file>